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67" r:id="rId4"/>
    <p:sldId id="258" r:id="rId5"/>
    <p:sldId id="259" r:id="rId6"/>
    <p:sldId id="260" r:id="rId7"/>
    <p:sldId id="261" r:id="rId8"/>
    <p:sldId id="262" r:id="rId9"/>
    <p:sldId id="263" r:id="rId10"/>
    <p:sldId id="264" r:id="rId11"/>
    <p:sldId id="265"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hVGi3umhBaz0CNh8F3S+LzYi2cS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33583-E293-4799-8A8C-D261C71F92AA}" v="57" dt="2019-12-09T18:11:46.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s, Joshua C" userId="4ec742a3-32b2-4b66-b3ea-45e592112eec" providerId="ADAL" clId="{06633583-E293-4799-8A8C-D261C71F92AA}"/>
    <pc:docChg chg="undo custSel addSld delSld modSld sldOrd">
      <pc:chgData name="Adams, Joshua C" userId="4ec742a3-32b2-4b66-b3ea-45e592112eec" providerId="ADAL" clId="{06633583-E293-4799-8A8C-D261C71F92AA}" dt="2019-12-09T18:13:59.282" v="3928" actId="1076"/>
      <pc:docMkLst>
        <pc:docMk/>
      </pc:docMkLst>
      <pc:sldChg chg="modSp">
        <pc:chgData name="Adams, Joshua C" userId="4ec742a3-32b2-4b66-b3ea-45e592112eec" providerId="ADAL" clId="{06633583-E293-4799-8A8C-D261C71F92AA}" dt="2019-12-09T17:15:06.829" v="20" actId="6549"/>
        <pc:sldMkLst>
          <pc:docMk/>
          <pc:sldMk cId="0" sldId="256"/>
        </pc:sldMkLst>
        <pc:spChg chg="mod">
          <ac:chgData name="Adams, Joshua C" userId="4ec742a3-32b2-4b66-b3ea-45e592112eec" providerId="ADAL" clId="{06633583-E293-4799-8A8C-D261C71F92AA}" dt="2019-12-09T17:15:06.829" v="20" actId="6549"/>
          <ac:spMkLst>
            <pc:docMk/>
            <pc:sldMk cId="0" sldId="256"/>
            <ac:spMk id="40" creationId="{00000000-0000-0000-0000-000000000000}"/>
          </ac:spMkLst>
        </pc:spChg>
      </pc:sldChg>
      <pc:sldChg chg="addSp delSp modSp">
        <pc:chgData name="Adams, Joshua C" userId="4ec742a3-32b2-4b66-b3ea-45e592112eec" providerId="ADAL" clId="{06633583-E293-4799-8A8C-D261C71F92AA}" dt="2019-12-09T18:12:45.785" v="3882" actId="1440"/>
        <pc:sldMkLst>
          <pc:docMk/>
          <pc:sldMk cId="0" sldId="257"/>
        </pc:sldMkLst>
        <pc:spChg chg="add mod">
          <ac:chgData name="Adams, Joshua C" userId="4ec742a3-32b2-4b66-b3ea-45e592112eec" providerId="ADAL" clId="{06633583-E293-4799-8A8C-D261C71F92AA}" dt="2019-12-09T17:23:52.103" v="547" actId="33524"/>
          <ac:spMkLst>
            <pc:docMk/>
            <pc:sldMk cId="0" sldId="257"/>
            <ac:spMk id="3" creationId="{088225D9-258B-496C-8366-DFDEB7D5A656}"/>
          </ac:spMkLst>
        </pc:spChg>
        <pc:spChg chg="add mod">
          <ac:chgData name="Adams, Joshua C" userId="4ec742a3-32b2-4b66-b3ea-45e592112eec" providerId="ADAL" clId="{06633583-E293-4799-8A8C-D261C71F92AA}" dt="2019-12-09T17:21:08.271" v="58" actId="14100"/>
          <ac:spMkLst>
            <pc:docMk/>
            <pc:sldMk cId="0" sldId="257"/>
            <ac:spMk id="10" creationId="{6CDEA9DF-42E6-4482-B821-E046F3342E18}"/>
          </ac:spMkLst>
        </pc:spChg>
        <pc:spChg chg="del">
          <ac:chgData name="Adams, Joshua C" userId="4ec742a3-32b2-4b66-b3ea-45e592112eec" providerId="ADAL" clId="{06633583-E293-4799-8A8C-D261C71F92AA}" dt="2019-12-09T17:19:32.852" v="21" actId="478"/>
          <ac:spMkLst>
            <pc:docMk/>
            <pc:sldMk cId="0" sldId="257"/>
            <ac:spMk id="47" creationId="{00000000-0000-0000-0000-000000000000}"/>
          </ac:spMkLst>
        </pc:spChg>
        <pc:picChg chg="add mod">
          <ac:chgData name="Adams, Joshua C" userId="4ec742a3-32b2-4b66-b3ea-45e592112eec" providerId="ADAL" clId="{06633583-E293-4799-8A8C-D261C71F92AA}" dt="2019-12-09T18:12:41.578" v="3879" actId="1440"/>
          <ac:picMkLst>
            <pc:docMk/>
            <pc:sldMk cId="0" sldId="257"/>
            <ac:picMk id="5" creationId="{89233788-5D12-4CB9-BF33-D873E040D438}"/>
          </ac:picMkLst>
        </pc:picChg>
        <pc:picChg chg="add mod">
          <ac:chgData name="Adams, Joshua C" userId="4ec742a3-32b2-4b66-b3ea-45e592112eec" providerId="ADAL" clId="{06633583-E293-4799-8A8C-D261C71F92AA}" dt="2019-12-09T18:12:42.969" v="3880" actId="1440"/>
          <ac:picMkLst>
            <pc:docMk/>
            <pc:sldMk cId="0" sldId="257"/>
            <ac:picMk id="7" creationId="{B25F0352-B8E2-4DD2-880D-2779B7838CC8}"/>
          </ac:picMkLst>
        </pc:picChg>
        <pc:picChg chg="add mod">
          <ac:chgData name="Adams, Joshua C" userId="4ec742a3-32b2-4b66-b3ea-45e592112eec" providerId="ADAL" clId="{06633583-E293-4799-8A8C-D261C71F92AA}" dt="2019-12-09T18:12:44.484" v="3881" actId="1440"/>
          <ac:picMkLst>
            <pc:docMk/>
            <pc:sldMk cId="0" sldId="257"/>
            <ac:picMk id="9" creationId="{3C8B4730-8573-4245-AC34-FCF3901855A8}"/>
          </ac:picMkLst>
        </pc:picChg>
        <pc:picChg chg="add mod">
          <ac:chgData name="Adams, Joshua C" userId="4ec742a3-32b2-4b66-b3ea-45e592112eec" providerId="ADAL" clId="{06633583-E293-4799-8A8C-D261C71F92AA}" dt="2019-12-09T18:12:45.785" v="3882" actId="1440"/>
          <ac:picMkLst>
            <pc:docMk/>
            <pc:sldMk cId="0" sldId="257"/>
            <ac:picMk id="12" creationId="{B66376C7-E641-4058-8703-36291479674D}"/>
          </ac:picMkLst>
        </pc:picChg>
      </pc:sldChg>
      <pc:sldChg chg="addSp delSp modSp">
        <pc:chgData name="Adams, Joshua C" userId="4ec742a3-32b2-4b66-b3ea-45e592112eec" providerId="ADAL" clId="{06633583-E293-4799-8A8C-D261C71F92AA}" dt="2019-12-09T18:13:06.864" v="3896" actId="1440"/>
        <pc:sldMkLst>
          <pc:docMk/>
          <pc:sldMk cId="0" sldId="258"/>
        </pc:sldMkLst>
        <pc:spChg chg="add mod">
          <ac:chgData name="Adams, Joshua C" userId="4ec742a3-32b2-4b66-b3ea-45e592112eec" providerId="ADAL" clId="{06633583-E293-4799-8A8C-D261C71F92AA}" dt="2019-12-09T17:32:18.834" v="1197" actId="20577"/>
          <ac:spMkLst>
            <pc:docMk/>
            <pc:sldMk cId="0" sldId="258"/>
            <ac:spMk id="3" creationId="{E566AB66-5A6A-4007-96C9-58341517DDDC}"/>
          </ac:spMkLst>
        </pc:spChg>
        <pc:spChg chg="add mod">
          <ac:chgData name="Adams, Joshua C" userId="4ec742a3-32b2-4b66-b3ea-45e592112eec" providerId="ADAL" clId="{06633583-E293-4799-8A8C-D261C71F92AA}" dt="2019-12-09T17:38:35.761" v="1388" actId="20577"/>
          <ac:spMkLst>
            <pc:docMk/>
            <pc:sldMk cId="0" sldId="258"/>
            <ac:spMk id="32" creationId="{638F1F92-F534-4BC9-A0A3-1D520644FEC4}"/>
          </ac:spMkLst>
        </pc:spChg>
        <pc:spChg chg="add mod">
          <ac:chgData name="Adams, Joshua C" userId="4ec742a3-32b2-4b66-b3ea-45e592112eec" providerId="ADAL" clId="{06633583-E293-4799-8A8C-D261C71F92AA}" dt="2019-12-09T17:39:12.878" v="1410" actId="1076"/>
          <ac:spMkLst>
            <pc:docMk/>
            <pc:sldMk cId="0" sldId="258"/>
            <ac:spMk id="33" creationId="{45851D33-3838-45CC-96FF-4F2A03D7B615}"/>
          </ac:spMkLst>
        </pc:spChg>
        <pc:spChg chg="del">
          <ac:chgData name="Adams, Joshua C" userId="4ec742a3-32b2-4b66-b3ea-45e592112eec" providerId="ADAL" clId="{06633583-E293-4799-8A8C-D261C71F92AA}" dt="2019-12-09T17:24:24.238" v="548" actId="478"/>
          <ac:spMkLst>
            <pc:docMk/>
            <pc:sldMk cId="0" sldId="258"/>
            <ac:spMk id="53" creationId="{00000000-0000-0000-0000-000000000000}"/>
          </ac:spMkLst>
        </pc:spChg>
        <pc:picChg chg="add del mod">
          <ac:chgData name="Adams, Joshua C" userId="4ec742a3-32b2-4b66-b3ea-45e592112eec" providerId="ADAL" clId="{06633583-E293-4799-8A8C-D261C71F92AA}" dt="2019-12-09T17:31:52.947" v="1173" actId="478"/>
          <ac:picMkLst>
            <pc:docMk/>
            <pc:sldMk cId="0" sldId="258"/>
            <ac:picMk id="5" creationId="{C4AC4AAE-C361-412F-AA38-DF032656C403}"/>
          </ac:picMkLst>
        </pc:picChg>
        <pc:picChg chg="add del mod">
          <ac:chgData name="Adams, Joshua C" userId="4ec742a3-32b2-4b66-b3ea-45e592112eec" providerId="ADAL" clId="{06633583-E293-4799-8A8C-D261C71F92AA}" dt="2019-12-09T17:31:53.260" v="1174" actId="478"/>
          <ac:picMkLst>
            <pc:docMk/>
            <pc:sldMk cId="0" sldId="258"/>
            <ac:picMk id="7" creationId="{4A7C87B9-F1EE-4729-A2E9-CFAA8BE0A702}"/>
          </ac:picMkLst>
        </pc:picChg>
        <pc:picChg chg="add del mod">
          <ac:chgData name="Adams, Joshua C" userId="4ec742a3-32b2-4b66-b3ea-45e592112eec" providerId="ADAL" clId="{06633583-E293-4799-8A8C-D261C71F92AA}" dt="2019-12-09T17:31:53.541" v="1175" actId="478"/>
          <ac:picMkLst>
            <pc:docMk/>
            <pc:sldMk cId="0" sldId="258"/>
            <ac:picMk id="9" creationId="{DBB21B46-3A9C-4221-BE46-D1881597CCED}"/>
          </ac:picMkLst>
        </pc:picChg>
        <pc:picChg chg="add del mod">
          <ac:chgData name="Adams, Joshua C" userId="4ec742a3-32b2-4b66-b3ea-45e592112eec" providerId="ADAL" clId="{06633583-E293-4799-8A8C-D261C71F92AA}" dt="2019-12-09T17:31:54.400" v="1178" actId="478"/>
          <ac:picMkLst>
            <pc:docMk/>
            <pc:sldMk cId="0" sldId="258"/>
            <ac:picMk id="11" creationId="{32BCC2E1-441D-4D70-9487-F1B970A6EDE5}"/>
          </ac:picMkLst>
        </pc:picChg>
        <pc:picChg chg="add del mod">
          <ac:chgData name="Adams, Joshua C" userId="4ec742a3-32b2-4b66-b3ea-45e592112eec" providerId="ADAL" clId="{06633583-E293-4799-8A8C-D261C71F92AA}" dt="2019-12-09T17:31:54.088" v="1177" actId="478"/>
          <ac:picMkLst>
            <pc:docMk/>
            <pc:sldMk cId="0" sldId="258"/>
            <ac:picMk id="13" creationId="{D775846C-6D62-470E-BB9C-BB497B922AC0}"/>
          </ac:picMkLst>
        </pc:picChg>
        <pc:picChg chg="add del mod">
          <ac:chgData name="Adams, Joshua C" userId="4ec742a3-32b2-4b66-b3ea-45e592112eec" providerId="ADAL" clId="{06633583-E293-4799-8A8C-D261C71F92AA}" dt="2019-12-09T17:31:53.822" v="1176" actId="478"/>
          <ac:picMkLst>
            <pc:docMk/>
            <pc:sldMk cId="0" sldId="258"/>
            <ac:picMk id="15" creationId="{1D8CE2B0-49D2-4CD2-9945-F8C2B80B25FC}"/>
          </ac:picMkLst>
        </pc:picChg>
        <pc:picChg chg="add mod">
          <ac:chgData name="Adams, Joshua C" userId="4ec742a3-32b2-4b66-b3ea-45e592112eec" providerId="ADAL" clId="{06633583-E293-4799-8A8C-D261C71F92AA}" dt="2019-12-09T18:12:55.201" v="3888" actId="1440"/>
          <ac:picMkLst>
            <pc:docMk/>
            <pc:sldMk cId="0" sldId="258"/>
            <ac:picMk id="17" creationId="{19714A50-D18D-4A77-B944-E538952A7898}"/>
          </ac:picMkLst>
        </pc:picChg>
        <pc:picChg chg="add mod">
          <ac:chgData name="Adams, Joshua C" userId="4ec742a3-32b2-4b66-b3ea-45e592112eec" providerId="ADAL" clId="{06633583-E293-4799-8A8C-D261C71F92AA}" dt="2019-12-09T18:12:58.144" v="3891" actId="1440"/>
          <ac:picMkLst>
            <pc:docMk/>
            <pc:sldMk cId="0" sldId="258"/>
            <ac:picMk id="19" creationId="{42BEA3E3-E240-419B-A51B-22C9693BC04B}"/>
          </ac:picMkLst>
        </pc:picChg>
        <pc:picChg chg="add mod">
          <ac:chgData name="Adams, Joshua C" userId="4ec742a3-32b2-4b66-b3ea-45e592112eec" providerId="ADAL" clId="{06633583-E293-4799-8A8C-D261C71F92AA}" dt="2019-12-09T18:12:56.440" v="3889" actId="1440"/>
          <ac:picMkLst>
            <pc:docMk/>
            <pc:sldMk cId="0" sldId="258"/>
            <ac:picMk id="21" creationId="{6493EFD6-EB22-4510-8532-AF1DFB60CA32}"/>
          </ac:picMkLst>
        </pc:picChg>
        <pc:picChg chg="add mod">
          <ac:chgData name="Adams, Joshua C" userId="4ec742a3-32b2-4b66-b3ea-45e592112eec" providerId="ADAL" clId="{06633583-E293-4799-8A8C-D261C71F92AA}" dt="2019-12-09T18:12:59.425" v="3892" actId="1440"/>
          <ac:picMkLst>
            <pc:docMk/>
            <pc:sldMk cId="0" sldId="258"/>
            <ac:picMk id="23" creationId="{CD31C018-A374-4160-8FE4-CB49DE2D1639}"/>
          </ac:picMkLst>
        </pc:picChg>
        <pc:picChg chg="add mod">
          <ac:chgData name="Adams, Joshua C" userId="4ec742a3-32b2-4b66-b3ea-45e592112eec" providerId="ADAL" clId="{06633583-E293-4799-8A8C-D261C71F92AA}" dt="2019-12-09T18:12:54.076" v="3887" actId="1440"/>
          <ac:picMkLst>
            <pc:docMk/>
            <pc:sldMk cId="0" sldId="258"/>
            <ac:picMk id="25" creationId="{90214256-5D89-4B8E-A641-18D26B56D2BF}"/>
          </ac:picMkLst>
        </pc:picChg>
        <pc:picChg chg="add mod">
          <ac:chgData name="Adams, Joshua C" userId="4ec742a3-32b2-4b66-b3ea-45e592112eec" providerId="ADAL" clId="{06633583-E293-4799-8A8C-D261C71F92AA}" dt="2019-12-09T18:12:52.861" v="3886" actId="1440"/>
          <ac:picMkLst>
            <pc:docMk/>
            <pc:sldMk cId="0" sldId="258"/>
            <ac:picMk id="27" creationId="{F7A4CA24-8612-4590-93A0-3A883F9FB718}"/>
          </ac:picMkLst>
        </pc:picChg>
        <pc:picChg chg="add mod">
          <ac:chgData name="Adams, Joshua C" userId="4ec742a3-32b2-4b66-b3ea-45e592112eec" providerId="ADAL" clId="{06633583-E293-4799-8A8C-D261C71F92AA}" dt="2019-12-09T18:13:06.646" v="3895" actId="1440"/>
          <ac:picMkLst>
            <pc:docMk/>
            <pc:sldMk cId="0" sldId="258"/>
            <ac:picMk id="29" creationId="{047E02A6-3F57-4529-A95C-CEB394C10DD0}"/>
          </ac:picMkLst>
        </pc:picChg>
        <pc:picChg chg="add mod">
          <ac:chgData name="Adams, Joshua C" userId="4ec742a3-32b2-4b66-b3ea-45e592112eec" providerId="ADAL" clId="{06633583-E293-4799-8A8C-D261C71F92AA}" dt="2019-12-09T18:13:06.864" v="3896" actId="1440"/>
          <ac:picMkLst>
            <pc:docMk/>
            <pc:sldMk cId="0" sldId="258"/>
            <ac:picMk id="31" creationId="{41BF4959-B76E-4DF0-B580-308DAB6A3D28}"/>
          </ac:picMkLst>
        </pc:picChg>
      </pc:sldChg>
      <pc:sldChg chg="addSp delSp modSp">
        <pc:chgData name="Adams, Joshua C" userId="4ec742a3-32b2-4b66-b3ea-45e592112eec" providerId="ADAL" clId="{06633583-E293-4799-8A8C-D261C71F92AA}" dt="2019-12-09T18:13:16.753" v="3900" actId="1440"/>
        <pc:sldMkLst>
          <pc:docMk/>
          <pc:sldMk cId="0" sldId="259"/>
        </pc:sldMkLst>
        <pc:spChg chg="add mod">
          <ac:chgData name="Adams, Joshua C" userId="4ec742a3-32b2-4b66-b3ea-45e592112eec" providerId="ADAL" clId="{06633583-E293-4799-8A8C-D261C71F92AA}" dt="2019-12-09T17:34:04.201" v="1321" actId="20577"/>
          <ac:spMkLst>
            <pc:docMk/>
            <pc:sldMk cId="0" sldId="259"/>
            <ac:spMk id="3" creationId="{2D4F2012-4726-42CF-A126-4BF213612416}"/>
          </ac:spMkLst>
        </pc:spChg>
        <pc:spChg chg="add mod">
          <ac:chgData name="Adams, Joshua C" userId="4ec742a3-32b2-4b66-b3ea-45e592112eec" providerId="ADAL" clId="{06633583-E293-4799-8A8C-D261C71F92AA}" dt="2019-12-09T17:37:11.911" v="1355" actId="1076"/>
          <ac:spMkLst>
            <pc:docMk/>
            <pc:sldMk cId="0" sldId="259"/>
            <ac:spMk id="10" creationId="{D41E3ABE-5E49-4F0D-9D74-9087AB47F37D}"/>
          </ac:spMkLst>
        </pc:spChg>
        <pc:spChg chg="add mod">
          <ac:chgData name="Adams, Joshua C" userId="4ec742a3-32b2-4b66-b3ea-45e592112eec" providerId="ADAL" clId="{06633583-E293-4799-8A8C-D261C71F92AA}" dt="2019-12-09T17:39:42.731" v="1419" actId="1076"/>
          <ac:spMkLst>
            <pc:docMk/>
            <pc:sldMk cId="0" sldId="259"/>
            <ac:spMk id="13" creationId="{ECB2B948-9AC0-48F5-8C4B-A022488B39BD}"/>
          </ac:spMkLst>
        </pc:spChg>
        <pc:spChg chg="add mod">
          <ac:chgData name="Adams, Joshua C" userId="4ec742a3-32b2-4b66-b3ea-45e592112eec" providerId="ADAL" clId="{06633583-E293-4799-8A8C-D261C71F92AA}" dt="2019-12-09T17:40:26.075" v="1443" actId="1076"/>
          <ac:spMkLst>
            <pc:docMk/>
            <pc:sldMk cId="0" sldId="259"/>
            <ac:spMk id="14" creationId="{BB1C066B-7B3E-4ED7-995B-80742C6C38D0}"/>
          </ac:spMkLst>
        </pc:spChg>
        <pc:spChg chg="add mod">
          <ac:chgData name="Adams, Joshua C" userId="4ec742a3-32b2-4b66-b3ea-45e592112eec" providerId="ADAL" clId="{06633583-E293-4799-8A8C-D261C71F92AA}" dt="2019-12-09T17:40:17.731" v="1441" actId="1076"/>
          <ac:spMkLst>
            <pc:docMk/>
            <pc:sldMk cId="0" sldId="259"/>
            <ac:spMk id="15" creationId="{B031A35E-B505-4CCC-B3ED-FEA05549C43A}"/>
          </ac:spMkLst>
        </pc:spChg>
        <pc:spChg chg="add mod">
          <ac:chgData name="Adams, Joshua C" userId="4ec742a3-32b2-4b66-b3ea-45e592112eec" providerId="ADAL" clId="{06633583-E293-4799-8A8C-D261C71F92AA}" dt="2019-12-09T17:40:37.318" v="1452" actId="1076"/>
          <ac:spMkLst>
            <pc:docMk/>
            <pc:sldMk cId="0" sldId="259"/>
            <ac:spMk id="16" creationId="{7D1809B4-721C-42A7-847E-0B81980E5525}"/>
          </ac:spMkLst>
        </pc:spChg>
        <pc:spChg chg="del">
          <ac:chgData name="Adams, Joshua C" userId="4ec742a3-32b2-4b66-b3ea-45e592112eec" providerId="ADAL" clId="{06633583-E293-4799-8A8C-D261C71F92AA}" dt="2019-12-09T17:29:05.144" v="1081" actId="478"/>
          <ac:spMkLst>
            <pc:docMk/>
            <pc:sldMk cId="0" sldId="259"/>
            <ac:spMk id="59" creationId="{00000000-0000-0000-0000-000000000000}"/>
          </ac:spMkLst>
        </pc:spChg>
        <pc:picChg chg="add mod">
          <ac:chgData name="Adams, Joshua C" userId="4ec742a3-32b2-4b66-b3ea-45e592112eec" providerId="ADAL" clId="{06633583-E293-4799-8A8C-D261C71F92AA}" dt="2019-12-09T18:13:13.947" v="3898" actId="1440"/>
          <ac:picMkLst>
            <pc:docMk/>
            <pc:sldMk cId="0" sldId="259"/>
            <ac:picMk id="5" creationId="{E2FA39F3-59E2-42FD-B468-863F39CD53E2}"/>
          </ac:picMkLst>
        </pc:picChg>
        <pc:picChg chg="add mod">
          <ac:chgData name="Adams, Joshua C" userId="4ec742a3-32b2-4b66-b3ea-45e592112eec" providerId="ADAL" clId="{06633583-E293-4799-8A8C-D261C71F92AA}" dt="2019-12-09T18:13:15.295" v="3899" actId="1440"/>
          <ac:picMkLst>
            <pc:docMk/>
            <pc:sldMk cId="0" sldId="259"/>
            <ac:picMk id="7" creationId="{87B0F652-2266-4692-9D7E-9E110BE5A134}"/>
          </ac:picMkLst>
        </pc:picChg>
        <pc:picChg chg="add mod">
          <ac:chgData name="Adams, Joshua C" userId="4ec742a3-32b2-4b66-b3ea-45e592112eec" providerId="ADAL" clId="{06633583-E293-4799-8A8C-D261C71F92AA}" dt="2019-12-09T18:13:16.753" v="3900" actId="1440"/>
          <ac:picMkLst>
            <pc:docMk/>
            <pc:sldMk cId="0" sldId="259"/>
            <ac:picMk id="9" creationId="{B731C706-3B9D-4D5B-A8B7-B016166233FE}"/>
          </ac:picMkLst>
        </pc:picChg>
        <pc:picChg chg="add mod">
          <ac:chgData name="Adams, Joshua C" userId="4ec742a3-32b2-4b66-b3ea-45e592112eec" providerId="ADAL" clId="{06633583-E293-4799-8A8C-D261C71F92AA}" dt="2019-12-09T18:13:12.697" v="3897" actId="1440"/>
          <ac:picMkLst>
            <pc:docMk/>
            <pc:sldMk cId="0" sldId="259"/>
            <ac:picMk id="12" creationId="{FB89CC51-1367-4512-8901-F723BD685686}"/>
          </ac:picMkLst>
        </pc:picChg>
      </pc:sldChg>
      <pc:sldChg chg="addSp delSp modSp">
        <pc:chgData name="Adams, Joshua C" userId="4ec742a3-32b2-4b66-b3ea-45e592112eec" providerId="ADAL" clId="{06633583-E293-4799-8A8C-D261C71F92AA}" dt="2019-12-09T18:13:24.500" v="3905" actId="1440"/>
        <pc:sldMkLst>
          <pc:docMk/>
          <pc:sldMk cId="0" sldId="260"/>
        </pc:sldMkLst>
        <pc:spChg chg="add del mod">
          <ac:chgData name="Adams, Joshua C" userId="4ec742a3-32b2-4b66-b3ea-45e592112eec" providerId="ADAL" clId="{06633583-E293-4799-8A8C-D261C71F92AA}" dt="2019-12-09T17:42:03.490" v="1498" actId="478"/>
          <ac:spMkLst>
            <pc:docMk/>
            <pc:sldMk cId="0" sldId="260"/>
            <ac:spMk id="3" creationId="{AC994C91-7D4C-45C0-B435-A5515958B528}"/>
          </ac:spMkLst>
        </pc:spChg>
        <pc:spChg chg="add mod">
          <ac:chgData name="Adams, Joshua C" userId="4ec742a3-32b2-4b66-b3ea-45e592112eec" providerId="ADAL" clId="{06633583-E293-4799-8A8C-D261C71F92AA}" dt="2019-12-09T17:44:38.330" v="1786" actId="1076"/>
          <ac:spMkLst>
            <pc:docMk/>
            <pc:sldMk cId="0" sldId="260"/>
            <ac:spMk id="24" creationId="{227629FB-902D-4133-8762-E95354DE84F8}"/>
          </ac:spMkLst>
        </pc:spChg>
        <pc:spChg chg="add mod">
          <ac:chgData name="Adams, Joshua C" userId="4ec742a3-32b2-4b66-b3ea-45e592112eec" providerId="ADAL" clId="{06633583-E293-4799-8A8C-D261C71F92AA}" dt="2019-12-09T17:44:44.957" v="1787" actId="1076"/>
          <ac:spMkLst>
            <pc:docMk/>
            <pc:sldMk cId="0" sldId="260"/>
            <ac:spMk id="25" creationId="{17AC7DBD-B709-40AD-849B-6D9423115340}"/>
          </ac:spMkLst>
        </pc:spChg>
        <pc:spChg chg="add mod">
          <ac:chgData name="Adams, Joshua C" userId="4ec742a3-32b2-4b66-b3ea-45e592112eec" providerId="ADAL" clId="{06633583-E293-4799-8A8C-D261C71F92AA}" dt="2019-12-09T17:44:49.241" v="1788" actId="1076"/>
          <ac:spMkLst>
            <pc:docMk/>
            <pc:sldMk cId="0" sldId="260"/>
            <ac:spMk id="26" creationId="{F2DAEDDD-9E23-4EF4-9A5A-B6C4B12C1E90}"/>
          </ac:spMkLst>
        </pc:spChg>
        <pc:spChg chg="add del mod">
          <ac:chgData name="Adams, Joshua C" userId="4ec742a3-32b2-4b66-b3ea-45e592112eec" providerId="ADAL" clId="{06633583-E293-4799-8A8C-D261C71F92AA}" dt="2019-12-09T17:43:16.944" v="1579" actId="478"/>
          <ac:spMkLst>
            <pc:docMk/>
            <pc:sldMk cId="0" sldId="260"/>
            <ac:spMk id="29" creationId="{CF52FD9D-7A21-4DD0-BAE8-8693CBB01A73}"/>
          </ac:spMkLst>
        </pc:spChg>
        <pc:spChg chg="add mod">
          <ac:chgData name="Adams, Joshua C" userId="4ec742a3-32b2-4b66-b3ea-45e592112eec" providerId="ADAL" clId="{06633583-E293-4799-8A8C-D261C71F92AA}" dt="2019-12-09T17:45:25.590" v="1818" actId="1076"/>
          <ac:spMkLst>
            <pc:docMk/>
            <pc:sldMk cId="0" sldId="260"/>
            <ac:spMk id="30" creationId="{9EE7820D-4C5D-4C82-8127-4A164B8BFDC3}"/>
          </ac:spMkLst>
        </pc:spChg>
        <pc:spChg chg="add mod">
          <ac:chgData name="Adams, Joshua C" userId="4ec742a3-32b2-4b66-b3ea-45e592112eec" providerId="ADAL" clId="{06633583-E293-4799-8A8C-D261C71F92AA}" dt="2019-12-09T17:45:49.234" v="1845" actId="20577"/>
          <ac:spMkLst>
            <pc:docMk/>
            <pc:sldMk cId="0" sldId="260"/>
            <ac:spMk id="32" creationId="{0FFD548A-8476-4AA7-AC2E-90C20D331C4D}"/>
          </ac:spMkLst>
        </pc:spChg>
        <pc:spChg chg="del">
          <ac:chgData name="Adams, Joshua C" userId="4ec742a3-32b2-4b66-b3ea-45e592112eec" providerId="ADAL" clId="{06633583-E293-4799-8A8C-D261C71F92AA}" dt="2019-12-09T17:40:59.267" v="1453" actId="478"/>
          <ac:spMkLst>
            <pc:docMk/>
            <pc:sldMk cId="0" sldId="260"/>
            <ac:spMk id="65" creationId="{00000000-0000-0000-0000-000000000000}"/>
          </ac:spMkLst>
        </pc:spChg>
        <pc:picChg chg="add del mod">
          <ac:chgData name="Adams, Joshua C" userId="4ec742a3-32b2-4b66-b3ea-45e592112eec" providerId="ADAL" clId="{06633583-E293-4799-8A8C-D261C71F92AA}" dt="2019-12-09T17:41:08.565" v="1464" actId="478"/>
          <ac:picMkLst>
            <pc:docMk/>
            <pc:sldMk cId="0" sldId="260"/>
            <ac:picMk id="5" creationId="{3938328A-7CD8-4091-AADB-66006E14D11D}"/>
          </ac:picMkLst>
        </pc:picChg>
        <pc:picChg chg="add del mod">
          <ac:chgData name="Adams, Joshua C" userId="4ec742a3-32b2-4b66-b3ea-45e592112eec" providerId="ADAL" clId="{06633583-E293-4799-8A8C-D261C71F92AA}" dt="2019-12-09T17:41:07.939" v="1463" actId="478"/>
          <ac:picMkLst>
            <pc:docMk/>
            <pc:sldMk cId="0" sldId="260"/>
            <ac:picMk id="7" creationId="{0404082C-33F9-415A-8B8A-20455D31B96F}"/>
          </ac:picMkLst>
        </pc:picChg>
        <pc:picChg chg="add del mod">
          <ac:chgData name="Adams, Joshua C" userId="4ec742a3-32b2-4b66-b3ea-45e592112eec" providerId="ADAL" clId="{06633583-E293-4799-8A8C-D261C71F92AA}" dt="2019-12-09T17:41:07.564" v="1462" actId="478"/>
          <ac:picMkLst>
            <pc:docMk/>
            <pc:sldMk cId="0" sldId="260"/>
            <ac:picMk id="9" creationId="{AB499C6A-1CC6-4DD2-B08A-2E59FA65C9E4}"/>
          </ac:picMkLst>
        </pc:picChg>
        <pc:picChg chg="add del mod">
          <ac:chgData name="Adams, Joshua C" userId="4ec742a3-32b2-4b66-b3ea-45e592112eec" providerId="ADAL" clId="{06633583-E293-4799-8A8C-D261C71F92AA}" dt="2019-12-09T17:41:20.636" v="1470" actId="478"/>
          <ac:picMkLst>
            <pc:docMk/>
            <pc:sldMk cId="0" sldId="260"/>
            <ac:picMk id="11" creationId="{4D588FC3-585C-46AD-A481-956BC0090D97}"/>
          </ac:picMkLst>
        </pc:picChg>
        <pc:picChg chg="add del mod">
          <ac:chgData name="Adams, Joshua C" userId="4ec742a3-32b2-4b66-b3ea-45e592112eec" providerId="ADAL" clId="{06633583-E293-4799-8A8C-D261C71F92AA}" dt="2019-12-09T17:41:28.423" v="1481"/>
          <ac:picMkLst>
            <pc:docMk/>
            <pc:sldMk cId="0" sldId="260"/>
            <ac:picMk id="13" creationId="{A15B33DB-C69D-4478-AFF6-325AE3EDA785}"/>
          </ac:picMkLst>
        </pc:picChg>
        <pc:picChg chg="add del mod">
          <ac:chgData name="Adams, Joshua C" userId="4ec742a3-32b2-4b66-b3ea-45e592112eec" providerId="ADAL" clId="{06633583-E293-4799-8A8C-D261C71F92AA}" dt="2019-12-09T17:41:28.423" v="1481"/>
          <ac:picMkLst>
            <pc:docMk/>
            <pc:sldMk cId="0" sldId="260"/>
            <ac:picMk id="15" creationId="{61E13B1E-E751-41A9-9597-8E2AFF6B9F65}"/>
          </ac:picMkLst>
        </pc:picChg>
        <pc:picChg chg="add del mod">
          <ac:chgData name="Adams, Joshua C" userId="4ec742a3-32b2-4b66-b3ea-45e592112eec" providerId="ADAL" clId="{06633583-E293-4799-8A8C-D261C71F92AA}" dt="2019-12-09T17:41:28.423" v="1481"/>
          <ac:picMkLst>
            <pc:docMk/>
            <pc:sldMk cId="0" sldId="260"/>
            <ac:picMk id="17" creationId="{F78BF671-F58D-48D1-B61F-735A9C9FDE45}"/>
          </ac:picMkLst>
        </pc:picChg>
        <pc:picChg chg="add mod">
          <ac:chgData name="Adams, Joshua C" userId="4ec742a3-32b2-4b66-b3ea-45e592112eec" providerId="ADAL" clId="{06633583-E293-4799-8A8C-D261C71F92AA}" dt="2019-12-09T18:13:19.059" v="3901" actId="1440"/>
          <ac:picMkLst>
            <pc:docMk/>
            <pc:sldMk cId="0" sldId="260"/>
            <ac:picMk id="19" creationId="{0201B3E5-A254-4DA0-908B-1A312874D857}"/>
          </ac:picMkLst>
        </pc:picChg>
        <pc:picChg chg="add mod">
          <ac:chgData name="Adams, Joshua C" userId="4ec742a3-32b2-4b66-b3ea-45e592112eec" providerId="ADAL" clId="{06633583-E293-4799-8A8C-D261C71F92AA}" dt="2019-12-09T18:13:21.447" v="3903" actId="1440"/>
          <ac:picMkLst>
            <pc:docMk/>
            <pc:sldMk cId="0" sldId="260"/>
            <ac:picMk id="21" creationId="{F8CDB97F-9376-44AD-A040-9A86772018D2}"/>
          </ac:picMkLst>
        </pc:picChg>
        <pc:picChg chg="add mod">
          <ac:chgData name="Adams, Joshua C" userId="4ec742a3-32b2-4b66-b3ea-45e592112eec" providerId="ADAL" clId="{06633583-E293-4799-8A8C-D261C71F92AA}" dt="2019-12-09T18:13:23.185" v="3904" actId="1440"/>
          <ac:picMkLst>
            <pc:docMk/>
            <pc:sldMk cId="0" sldId="260"/>
            <ac:picMk id="23" creationId="{E3B8253A-6BB6-4836-A590-FE709A028FFE}"/>
          </ac:picMkLst>
        </pc:picChg>
        <pc:picChg chg="add mod">
          <ac:chgData name="Adams, Joshua C" userId="4ec742a3-32b2-4b66-b3ea-45e592112eec" providerId="ADAL" clId="{06633583-E293-4799-8A8C-D261C71F92AA}" dt="2019-12-09T18:13:24.500" v="3905" actId="1440"/>
          <ac:picMkLst>
            <pc:docMk/>
            <pc:sldMk cId="0" sldId="260"/>
            <ac:picMk id="28" creationId="{DBF2F5E3-9E24-42DF-A1E3-487DB01CE250}"/>
          </ac:picMkLst>
        </pc:picChg>
      </pc:sldChg>
      <pc:sldChg chg="addSp delSp modSp">
        <pc:chgData name="Adams, Joshua C" userId="4ec742a3-32b2-4b66-b3ea-45e592112eec" providerId="ADAL" clId="{06633583-E293-4799-8A8C-D261C71F92AA}" dt="2019-12-09T18:13:37.206" v="3914" actId="1440"/>
        <pc:sldMkLst>
          <pc:docMk/>
          <pc:sldMk cId="0" sldId="261"/>
        </pc:sldMkLst>
        <pc:spChg chg="add mod">
          <ac:chgData name="Adams, Joshua C" userId="4ec742a3-32b2-4b66-b3ea-45e592112eec" providerId="ADAL" clId="{06633583-E293-4799-8A8C-D261C71F92AA}" dt="2019-12-09T17:54:30.372" v="2420" actId="1076"/>
          <ac:spMkLst>
            <pc:docMk/>
            <pc:sldMk cId="0" sldId="261"/>
            <ac:spMk id="3" creationId="{26B04155-3D3D-4F60-B2AB-5E5291CEE639}"/>
          </ac:spMkLst>
        </pc:spChg>
        <pc:spChg chg="add mod">
          <ac:chgData name="Adams, Joshua C" userId="4ec742a3-32b2-4b66-b3ea-45e592112eec" providerId="ADAL" clId="{06633583-E293-4799-8A8C-D261C71F92AA}" dt="2019-12-09T17:53:30.532" v="2416" actId="14100"/>
          <ac:spMkLst>
            <pc:docMk/>
            <pc:sldMk cId="0" sldId="261"/>
            <ac:spMk id="22" creationId="{0B40AB5D-C90B-44A4-9B3B-E19227B11C69}"/>
          </ac:spMkLst>
        </pc:spChg>
        <pc:spChg chg="del">
          <ac:chgData name="Adams, Joshua C" userId="4ec742a3-32b2-4b66-b3ea-45e592112eec" providerId="ADAL" clId="{06633583-E293-4799-8A8C-D261C71F92AA}" dt="2019-12-09T17:46:42.422" v="1846" actId="478"/>
          <ac:spMkLst>
            <pc:docMk/>
            <pc:sldMk cId="0" sldId="261"/>
            <ac:spMk id="71" creationId="{00000000-0000-0000-0000-000000000000}"/>
          </ac:spMkLst>
        </pc:spChg>
        <pc:picChg chg="add mod">
          <ac:chgData name="Adams, Joshua C" userId="4ec742a3-32b2-4b66-b3ea-45e592112eec" providerId="ADAL" clId="{06633583-E293-4799-8A8C-D261C71F92AA}" dt="2019-12-09T18:13:34.862" v="3912" actId="1440"/>
          <ac:picMkLst>
            <pc:docMk/>
            <pc:sldMk cId="0" sldId="261"/>
            <ac:picMk id="5" creationId="{9E68538C-4378-4A4C-A596-55A3E492D544}"/>
          </ac:picMkLst>
        </pc:picChg>
        <pc:picChg chg="add mod">
          <ac:chgData name="Adams, Joshua C" userId="4ec742a3-32b2-4b66-b3ea-45e592112eec" providerId="ADAL" clId="{06633583-E293-4799-8A8C-D261C71F92AA}" dt="2019-12-09T18:13:31.321" v="3909" actId="1440"/>
          <ac:picMkLst>
            <pc:docMk/>
            <pc:sldMk cId="0" sldId="261"/>
            <ac:picMk id="7" creationId="{6B4094E7-AE08-492C-B9A5-203C2BDC9A1B}"/>
          </ac:picMkLst>
        </pc:picChg>
        <pc:picChg chg="add mod">
          <ac:chgData name="Adams, Joshua C" userId="4ec742a3-32b2-4b66-b3ea-45e592112eec" providerId="ADAL" clId="{06633583-E293-4799-8A8C-D261C71F92AA}" dt="2019-12-09T18:13:32.503" v="3910" actId="1440"/>
          <ac:picMkLst>
            <pc:docMk/>
            <pc:sldMk cId="0" sldId="261"/>
            <ac:picMk id="9" creationId="{BADDF3B1-FC8F-4126-80FA-2CAEF5F1ADE3}"/>
          </ac:picMkLst>
        </pc:picChg>
        <pc:picChg chg="add mod">
          <ac:chgData name="Adams, Joshua C" userId="4ec742a3-32b2-4b66-b3ea-45e592112eec" providerId="ADAL" clId="{06633583-E293-4799-8A8C-D261C71F92AA}" dt="2019-12-09T18:13:27.157" v="3906" actId="1440"/>
          <ac:picMkLst>
            <pc:docMk/>
            <pc:sldMk cId="0" sldId="261"/>
            <ac:picMk id="11" creationId="{04A67BE1-A625-468F-B14E-A766DC313CE7}"/>
          </ac:picMkLst>
        </pc:picChg>
        <pc:picChg chg="add mod">
          <ac:chgData name="Adams, Joshua C" userId="4ec742a3-32b2-4b66-b3ea-45e592112eec" providerId="ADAL" clId="{06633583-E293-4799-8A8C-D261C71F92AA}" dt="2019-12-09T18:13:29.782" v="3908" actId="1440"/>
          <ac:picMkLst>
            <pc:docMk/>
            <pc:sldMk cId="0" sldId="261"/>
            <ac:picMk id="13" creationId="{DDB4B713-27CB-4094-95D0-157F9BD5BF1C}"/>
          </ac:picMkLst>
        </pc:picChg>
        <pc:picChg chg="add mod">
          <ac:chgData name="Adams, Joshua C" userId="4ec742a3-32b2-4b66-b3ea-45e592112eec" providerId="ADAL" clId="{06633583-E293-4799-8A8C-D261C71F92AA}" dt="2019-12-09T18:13:28.511" v="3907" actId="1440"/>
          <ac:picMkLst>
            <pc:docMk/>
            <pc:sldMk cId="0" sldId="261"/>
            <ac:picMk id="15" creationId="{3E563F30-D2C4-491D-902B-027ED9F2BFB9}"/>
          </ac:picMkLst>
        </pc:picChg>
        <pc:picChg chg="add mod">
          <ac:chgData name="Adams, Joshua C" userId="4ec742a3-32b2-4b66-b3ea-45e592112eec" providerId="ADAL" clId="{06633583-E293-4799-8A8C-D261C71F92AA}" dt="2019-12-09T18:13:33.972" v="3911" actId="1440"/>
          <ac:picMkLst>
            <pc:docMk/>
            <pc:sldMk cId="0" sldId="261"/>
            <ac:picMk id="17" creationId="{C22ACDF1-2114-48A3-A46C-2292C194B1EE}"/>
          </ac:picMkLst>
        </pc:picChg>
        <pc:picChg chg="add mod">
          <ac:chgData name="Adams, Joshua C" userId="4ec742a3-32b2-4b66-b3ea-45e592112eec" providerId="ADAL" clId="{06633583-E293-4799-8A8C-D261C71F92AA}" dt="2019-12-09T18:13:35.847" v="3913" actId="1440"/>
          <ac:picMkLst>
            <pc:docMk/>
            <pc:sldMk cId="0" sldId="261"/>
            <ac:picMk id="19" creationId="{8A51A4EB-01D1-4AD8-9A64-A884200939D8}"/>
          </ac:picMkLst>
        </pc:picChg>
        <pc:picChg chg="add mod">
          <ac:chgData name="Adams, Joshua C" userId="4ec742a3-32b2-4b66-b3ea-45e592112eec" providerId="ADAL" clId="{06633583-E293-4799-8A8C-D261C71F92AA}" dt="2019-12-09T18:13:37.206" v="3914" actId="1440"/>
          <ac:picMkLst>
            <pc:docMk/>
            <pc:sldMk cId="0" sldId="261"/>
            <ac:picMk id="21" creationId="{29F0E4EC-E363-4D70-B075-33D23E7E9E47}"/>
          </ac:picMkLst>
        </pc:picChg>
      </pc:sldChg>
      <pc:sldChg chg="addSp delSp modSp">
        <pc:chgData name="Adams, Joshua C" userId="4ec742a3-32b2-4b66-b3ea-45e592112eec" providerId="ADAL" clId="{06633583-E293-4799-8A8C-D261C71F92AA}" dt="2019-12-09T18:13:40.343" v="3916" actId="1440"/>
        <pc:sldMkLst>
          <pc:docMk/>
          <pc:sldMk cId="0" sldId="262"/>
        </pc:sldMkLst>
        <pc:spChg chg="add mod">
          <ac:chgData name="Adams, Joshua C" userId="4ec742a3-32b2-4b66-b3ea-45e592112eec" providerId="ADAL" clId="{06633583-E293-4799-8A8C-D261C71F92AA}" dt="2019-12-09T18:01:37.592" v="3328" actId="20577"/>
          <ac:spMkLst>
            <pc:docMk/>
            <pc:sldMk cId="0" sldId="262"/>
            <ac:spMk id="3" creationId="{E0049F3E-49FF-4C83-8887-A90EEE32EDB1}"/>
          </ac:spMkLst>
        </pc:spChg>
        <pc:spChg chg="add mod">
          <ac:chgData name="Adams, Joshua C" userId="4ec742a3-32b2-4b66-b3ea-45e592112eec" providerId="ADAL" clId="{06633583-E293-4799-8A8C-D261C71F92AA}" dt="2019-12-09T18:05:36.405" v="3396" actId="1076"/>
          <ac:spMkLst>
            <pc:docMk/>
            <pc:sldMk cId="0" sldId="262"/>
            <ac:spMk id="8" creationId="{1902FF89-F03F-49D0-8221-C9BEB0C95CCD}"/>
          </ac:spMkLst>
        </pc:spChg>
        <pc:spChg chg="del">
          <ac:chgData name="Adams, Joshua C" userId="4ec742a3-32b2-4b66-b3ea-45e592112eec" providerId="ADAL" clId="{06633583-E293-4799-8A8C-D261C71F92AA}" dt="2019-12-09T17:54:33.388" v="2421" actId="478"/>
          <ac:spMkLst>
            <pc:docMk/>
            <pc:sldMk cId="0" sldId="262"/>
            <ac:spMk id="77" creationId="{00000000-0000-0000-0000-000000000000}"/>
          </ac:spMkLst>
        </pc:spChg>
        <pc:picChg chg="add mod">
          <ac:chgData name="Adams, Joshua C" userId="4ec742a3-32b2-4b66-b3ea-45e592112eec" providerId="ADAL" clId="{06633583-E293-4799-8A8C-D261C71F92AA}" dt="2019-12-09T18:13:39.347" v="3915" actId="1440"/>
          <ac:picMkLst>
            <pc:docMk/>
            <pc:sldMk cId="0" sldId="262"/>
            <ac:picMk id="5" creationId="{9B17CA27-7BAC-43E3-B154-14BB2A4A1874}"/>
          </ac:picMkLst>
        </pc:picChg>
        <pc:picChg chg="add mod">
          <ac:chgData name="Adams, Joshua C" userId="4ec742a3-32b2-4b66-b3ea-45e592112eec" providerId="ADAL" clId="{06633583-E293-4799-8A8C-D261C71F92AA}" dt="2019-12-09T18:13:40.343" v="3916" actId="1440"/>
          <ac:picMkLst>
            <pc:docMk/>
            <pc:sldMk cId="0" sldId="262"/>
            <ac:picMk id="7" creationId="{AD0B6E4F-8EF4-4C4D-BC2F-2D782B25FD1E}"/>
          </ac:picMkLst>
        </pc:picChg>
      </pc:sldChg>
      <pc:sldChg chg="addSp delSp modSp">
        <pc:chgData name="Adams, Joshua C" userId="4ec742a3-32b2-4b66-b3ea-45e592112eec" providerId="ADAL" clId="{06633583-E293-4799-8A8C-D261C71F92AA}" dt="2019-12-09T18:13:43.833" v="3918" actId="1440"/>
        <pc:sldMkLst>
          <pc:docMk/>
          <pc:sldMk cId="0" sldId="263"/>
        </pc:sldMkLst>
        <pc:spChg chg="add mod">
          <ac:chgData name="Adams, Joshua C" userId="4ec742a3-32b2-4b66-b3ea-45e592112eec" providerId="ADAL" clId="{06633583-E293-4799-8A8C-D261C71F92AA}" dt="2019-12-09T17:59:32.422" v="3058" actId="14100"/>
          <ac:spMkLst>
            <pc:docMk/>
            <pc:sldMk cId="0" sldId="263"/>
            <ac:spMk id="3" creationId="{85BAB375-98FE-4AF2-86E9-F68406848334}"/>
          </ac:spMkLst>
        </pc:spChg>
        <pc:spChg chg="add mod">
          <ac:chgData name="Adams, Joshua C" userId="4ec742a3-32b2-4b66-b3ea-45e592112eec" providerId="ADAL" clId="{06633583-E293-4799-8A8C-D261C71F92AA}" dt="2019-12-09T17:59:29.540" v="3057" actId="1076"/>
          <ac:spMkLst>
            <pc:docMk/>
            <pc:sldMk cId="0" sldId="263"/>
            <ac:spMk id="8" creationId="{89275574-6358-4B7C-93BC-6E541D705448}"/>
          </ac:spMkLst>
        </pc:spChg>
        <pc:spChg chg="del mod">
          <ac:chgData name="Adams, Joshua C" userId="4ec742a3-32b2-4b66-b3ea-45e592112eec" providerId="ADAL" clId="{06633583-E293-4799-8A8C-D261C71F92AA}" dt="2019-12-09T17:54:41.108" v="2425" actId="478"/>
          <ac:spMkLst>
            <pc:docMk/>
            <pc:sldMk cId="0" sldId="263"/>
            <ac:spMk id="83" creationId="{00000000-0000-0000-0000-000000000000}"/>
          </ac:spMkLst>
        </pc:spChg>
        <pc:picChg chg="add mod">
          <ac:chgData name="Adams, Joshua C" userId="4ec742a3-32b2-4b66-b3ea-45e592112eec" providerId="ADAL" clId="{06633583-E293-4799-8A8C-D261C71F92AA}" dt="2019-12-09T18:13:42.708" v="3917" actId="1440"/>
          <ac:picMkLst>
            <pc:docMk/>
            <pc:sldMk cId="0" sldId="263"/>
            <ac:picMk id="5" creationId="{D5FF70A8-4E77-44C5-A26B-EA5C613FF95D}"/>
          </ac:picMkLst>
        </pc:picChg>
        <pc:picChg chg="add mod">
          <ac:chgData name="Adams, Joshua C" userId="4ec742a3-32b2-4b66-b3ea-45e592112eec" providerId="ADAL" clId="{06633583-E293-4799-8A8C-D261C71F92AA}" dt="2019-12-09T18:13:43.833" v="3918" actId="1440"/>
          <ac:picMkLst>
            <pc:docMk/>
            <pc:sldMk cId="0" sldId="263"/>
            <ac:picMk id="7" creationId="{6A8C91FD-20A1-49B8-8573-228D909EE622}"/>
          </ac:picMkLst>
        </pc:picChg>
      </pc:sldChg>
      <pc:sldChg chg="addSp delSp modSp">
        <pc:chgData name="Adams, Joshua C" userId="4ec742a3-32b2-4b66-b3ea-45e592112eec" providerId="ADAL" clId="{06633583-E293-4799-8A8C-D261C71F92AA}" dt="2019-12-09T18:13:46.243" v="3919" actId="1440"/>
        <pc:sldMkLst>
          <pc:docMk/>
          <pc:sldMk cId="0" sldId="264"/>
        </pc:sldMkLst>
        <pc:spChg chg="add mod">
          <ac:chgData name="Adams, Joshua C" userId="4ec742a3-32b2-4b66-b3ea-45e592112eec" providerId="ADAL" clId="{06633583-E293-4799-8A8C-D261C71F92AA}" dt="2019-12-09T18:09:12.644" v="3811" actId="20577"/>
          <ac:spMkLst>
            <pc:docMk/>
            <pc:sldMk cId="0" sldId="264"/>
            <ac:spMk id="5" creationId="{C103CEF8-70D8-4220-BA37-D701A7912F2C}"/>
          </ac:spMkLst>
        </pc:spChg>
        <pc:spChg chg="del mod">
          <ac:chgData name="Adams, Joshua C" userId="4ec742a3-32b2-4b66-b3ea-45e592112eec" providerId="ADAL" clId="{06633583-E293-4799-8A8C-D261C71F92AA}" dt="2019-12-09T18:06:41.998" v="3402" actId="478"/>
          <ac:spMkLst>
            <pc:docMk/>
            <pc:sldMk cId="0" sldId="264"/>
            <ac:spMk id="89" creationId="{00000000-0000-0000-0000-000000000000}"/>
          </ac:spMkLst>
        </pc:spChg>
        <pc:picChg chg="add mod">
          <ac:chgData name="Adams, Joshua C" userId="4ec742a3-32b2-4b66-b3ea-45e592112eec" providerId="ADAL" clId="{06633583-E293-4799-8A8C-D261C71F92AA}" dt="2019-12-09T18:13:46.243" v="3919" actId="1440"/>
          <ac:picMkLst>
            <pc:docMk/>
            <pc:sldMk cId="0" sldId="264"/>
            <ac:picMk id="3" creationId="{B3936184-F81F-475B-A27C-326E112667DC}"/>
          </ac:picMkLst>
        </pc:picChg>
      </pc:sldChg>
      <pc:sldChg chg="addSp delSp modSp">
        <pc:chgData name="Adams, Joshua C" userId="4ec742a3-32b2-4b66-b3ea-45e592112eec" providerId="ADAL" clId="{06633583-E293-4799-8A8C-D261C71F92AA}" dt="2019-12-09T18:13:59.282" v="3928" actId="1076"/>
        <pc:sldMkLst>
          <pc:docMk/>
          <pc:sldMk cId="0" sldId="265"/>
        </pc:sldMkLst>
        <pc:spChg chg="add del mod">
          <ac:chgData name="Adams, Joshua C" userId="4ec742a3-32b2-4b66-b3ea-45e592112eec" providerId="ADAL" clId="{06633583-E293-4799-8A8C-D261C71F92AA}" dt="2019-12-09T18:10:35.565" v="3845" actId="478"/>
          <ac:spMkLst>
            <pc:docMk/>
            <pc:sldMk cId="0" sldId="265"/>
            <ac:spMk id="5" creationId="{19B5636D-D51A-4A42-ABBB-203E607ED02B}"/>
          </ac:spMkLst>
        </pc:spChg>
        <pc:spChg chg="del mod">
          <ac:chgData name="Adams, Joshua C" userId="4ec742a3-32b2-4b66-b3ea-45e592112eec" providerId="ADAL" clId="{06633583-E293-4799-8A8C-D261C71F92AA}" dt="2019-12-09T18:09:42.288" v="3815" actId="478"/>
          <ac:spMkLst>
            <pc:docMk/>
            <pc:sldMk cId="0" sldId="265"/>
            <ac:spMk id="95" creationId="{00000000-0000-0000-0000-000000000000}"/>
          </ac:spMkLst>
        </pc:spChg>
        <pc:picChg chg="add mod">
          <ac:chgData name="Adams, Joshua C" userId="4ec742a3-32b2-4b66-b3ea-45e592112eec" providerId="ADAL" clId="{06633583-E293-4799-8A8C-D261C71F92AA}" dt="2019-12-09T18:13:59.282" v="3928" actId="1076"/>
          <ac:picMkLst>
            <pc:docMk/>
            <pc:sldMk cId="0" sldId="265"/>
            <ac:picMk id="3" creationId="{F943F27D-21A6-414C-B00B-DB4C1694B49F}"/>
          </ac:picMkLst>
        </pc:picChg>
        <pc:picChg chg="add mod">
          <ac:chgData name="Adams, Joshua C" userId="4ec742a3-32b2-4b66-b3ea-45e592112eec" providerId="ADAL" clId="{06633583-E293-4799-8A8C-D261C71F92AA}" dt="2019-12-09T18:13:53.445" v="3924" actId="1440"/>
          <ac:picMkLst>
            <pc:docMk/>
            <pc:sldMk cId="0" sldId="265"/>
            <ac:picMk id="7" creationId="{036C30A9-03AC-4945-BF8F-CAAFDA0F6AFB}"/>
          </ac:picMkLst>
        </pc:picChg>
        <pc:picChg chg="add del mod">
          <ac:chgData name="Adams, Joshua C" userId="4ec742a3-32b2-4b66-b3ea-45e592112eec" providerId="ADAL" clId="{06633583-E293-4799-8A8C-D261C71F92AA}" dt="2019-12-09T18:11:14.327" v="3863" actId="478"/>
          <ac:picMkLst>
            <pc:docMk/>
            <pc:sldMk cId="0" sldId="265"/>
            <ac:picMk id="9" creationId="{CF598D8B-782E-40CD-9140-9517749BBD3E}"/>
          </ac:picMkLst>
        </pc:picChg>
        <pc:picChg chg="add mod">
          <ac:chgData name="Adams, Joshua C" userId="4ec742a3-32b2-4b66-b3ea-45e592112eec" providerId="ADAL" clId="{06633583-E293-4799-8A8C-D261C71F92AA}" dt="2019-12-09T18:13:49.146" v="3920" actId="1440"/>
          <ac:picMkLst>
            <pc:docMk/>
            <pc:sldMk cId="0" sldId="265"/>
            <ac:picMk id="11" creationId="{CFD76196-F139-4D10-9D71-CA30D8F9254D}"/>
          </ac:picMkLst>
        </pc:picChg>
        <pc:picChg chg="add mod">
          <ac:chgData name="Adams, Joshua C" userId="4ec742a3-32b2-4b66-b3ea-45e592112eec" providerId="ADAL" clId="{06633583-E293-4799-8A8C-D261C71F92AA}" dt="2019-12-09T18:13:56.031" v="3926" actId="1440"/>
          <ac:picMkLst>
            <pc:docMk/>
            <pc:sldMk cId="0" sldId="265"/>
            <ac:picMk id="13" creationId="{91153C72-FF18-49DF-AFDC-679C70CED2F4}"/>
          </ac:picMkLst>
        </pc:picChg>
        <pc:picChg chg="add mod">
          <ac:chgData name="Adams, Joshua C" userId="4ec742a3-32b2-4b66-b3ea-45e592112eec" providerId="ADAL" clId="{06633583-E293-4799-8A8C-D261C71F92AA}" dt="2019-12-09T18:13:54.945" v="3925" actId="1440"/>
          <ac:picMkLst>
            <pc:docMk/>
            <pc:sldMk cId="0" sldId="265"/>
            <ac:picMk id="15" creationId="{1640B80E-55A2-4EB7-B494-63AD3E93521C}"/>
          </ac:picMkLst>
        </pc:picChg>
        <pc:picChg chg="add mod">
          <ac:chgData name="Adams, Joshua C" userId="4ec742a3-32b2-4b66-b3ea-45e592112eec" providerId="ADAL" clId="{06633583-E293-4799-8A8C-D261C71F92AA}" dt="2019-12-09T18:13:50.306" v="3921" actId="1440"/>
          <ac:picMkLst>
            <pc:docMk/>
            <pc:sldMk cId="0" sldId="265"/>
            <ac:picMk id="17" creationId="{ACBDA307-B55C-4F65-B4FB-B4AD040EB89E}"/>
          </ac:picMkLst>
        </pc:picChg>
        <pc:picChg chg="add mod">
          <ac:chgData name="Adams, Joshua C" userId="4ec742a3-32b2-4b66-b3ea-45e592112eec" providerId="ADAL" clId="{06633583-E293-4799-8A8C-D261C71F92AA}" dt="2019-12-09T18:13:57.166" v="3927" actId="1440"/>
          <ac:picMkLst>
            <pc:docMk/>
            <pc:sldMk cId="0" sldId="265"/>
            <ac:picMk id="19" creationId="{963B0876-1DB1-4AC3-B01B-10D00C8A9ED2}"/>
          </ac:picMkLst>
        </pc:picChg>
        <pc:picChg chg="add mod">
          <ac:chgData name="Adams, Joshua C" userId="4ec742a3-32b2-4b66-b3ea-45e592112eec" providerId="ADAL" clId="{06633583-E293-4799-8A8C-D261C71F92AA}" dt="2019-12-09T18:13:52.275" v="3923" actId="1440"/>
          <ac:picMkLst>
            <pc:docMk/>
            <pc:sldMk cId="0" sldId="265"/>
            <ac:picMk id="21" creationId="{FCC0D2B2-B24F-4E3F-B0F4-13EE9AD3F4AD}"/>
          </ac:picMkLst>
        </pc:picChg>
      </pc:sldChg>
      <pc:sldChg chg="del">
        <pc:chgData name="Adams, Joshua C" userId="4ec742a3-32b2-4b66-b3ea-45e592112eec" providerId="ADAL" clId="{06633583-E293-4799-8A8C-D261C71F92AA}" dt="2019-12-09T18:12:28.989" v="3878" actId="2696"/>
        <pc:sldMkLst>
          <pc:docMk/>
          <pc:sldMk cId="0" sldId="266"/>
        </pc:sldMkLst>
      </pc:sldChg>
      <pc:sldChg chg="addSp modSp add ord">
        <pc:chgData name="Adams, Joshua C" userId="4ec742a3-32b2-4b66-b3ea-45e592112eec" providerId="ADAL" clId="{06633583-E293-4799-8A8C-D261C71F92AA}" dt="2019-12-09T18:12:50.530" v="3885" actId="1440"/>
        <pc:sldMkLst>
          <pc:docMk/>
          <pc:sldMk cId="3527193682" sldId="267"/>
        </pc:sldMkLst>
        <pc:spChg chg="mod">
          <ac:chgData name="Adams, Joshua C" userId="4ec742a3-32b2-4b66-b3ea-45e592112eec" providerId="ADAL" clId="{06633583-E293-4799-8A8C-D261C71F92AA}" dt="2019-12-09T17:27:26.151" v="1047" actId="33524"/>
          <ac:spMkLst>
            <pc:docMk/>
            <pc:sldMk cId="3527193682" sldId="267"/>
            <ac:spMk id="3" creationId="{E566AB66-5A6A-4007-96C9-58341517DDDC}"/>
          </ac:spMkLst>
        </pc:spChg>
        <pc:picChg chg="add mod">
          <ac:chgData name="Adams, Joshua C" userId="4ec742a3-32b2-4b66-b3ea-45e592112eec" providerId="ADAL" clId="{06633583-E293-4799-8A8C-D261C71F92AA}" dt="2019-12-09T18:12:49.079" v="3884" actId="1440"/>
          <ac:picMkLst>
            <pc:docMk/>
            <pc:sldMk cId="3527193682" sldId="267"/>
            <ac:picMk id="4" creationId="{B9962604-A086-4F01-A737-5BD9E50609D3}"/>
          </ac:picMkLst>
        </pc:picChg>
        <pc:picChg chg="add mod">
          <ac:chgData name="Adams, Joshua C" userId="4ec742a3-32b2-4b66-b3ea-45e592112eec" providerId="ADAL" clId="{06633583-E293-4799-8A8C-D261C71F92AA}" dt="2019-12-09T18:12:50.530" v="3885" actId="1440"/>
          <ac:picMkLst>
            <pc:docMk/>
            <pc:sldMk cId="3527193682" sldId="267"/>
            <ac:picMk id="6" creationId="{8366AA25-D2DB-4A21-BBDC-3A034B61AA1D}"/>
          </ac:picMkLst>
        </pc:picChg>
        <pc:picChg chg="add mod">
          <ac:chgData name="Adams, Joshua C" userId="4ec742a3-32b2-4b66-b3ea-45e592112eec" providerId="ADAL" clId="{06633583-E293-4799-8A8C-D261C71F92AA}" dt="2019-12-09T18:12:47.922" v="3883" actId="1440"/>
          <ac:picMkLst>
            <pc:docMk/>
            <pc:sldMk cId="3527193682" sldId="267"/>
            <ac:picMk id="8" creationId="{A0BA34EC-258A-41D8-86E3-21B74546032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sz="1200" b="0" i="0" u="none" strike="noStrike" cap="none" dirty="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7" name="Google Shape;3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417c18f3d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g7417c18f3d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417c18f3d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2" name="Google Shape;92;g7417c18f3d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6f8b4b403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4" name="Google Shape;44;g6f8b4b403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7417c18f3d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0" name="Google Shape;50;g7417c18f3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8863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7417c18f3d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0" name="Google Shape;50;g7417c18f3d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417c18f3d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6" name="Google Shape;56;g7417c18f3d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417c18f3d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2" name="Google Shape;62;g7417c18f3d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417c18f3d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 name="Google Shape;68;g7417c18f3d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7417c18f3d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74" name="Google Shape;74;g7417c18f3d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417c18f3d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0" name="Google Shape;80;g7417c18f3d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13"/>
          <p:cNvSpPr txBox="1">
            <a:spLocks noGrp="1"/>
          </p:cNvSpPr>
          <p:nvPr>
            <p:ph type="subTitle" idx="1"/>
          </p:nvPr>
        </p:nvSpPr>
        <p:spPr>
          <a:xfrm>
            <a:off x="914400" y="3061046"/>
            <a:ext cx="10363200" cy="1046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3000"/>
              <a:buNone/>
              <a:defRPr sz="3600">
                <a:solidFill>
                  <a:schemeClr val="dk2"/>
                </a:solidFill>
              </a:defRPr>
            </a:lvl1pPr>
            <a:lvl2pPr lvl="1" algn="ctr">
              <a:lnSpc>
                <a:spcPct val="100000"/>
              </a:lnSpc>
              <a:spcBef>
                <a:spcPts val="0"/>
              </a:spcBef>
              <a:spcAft>
                <a:spcPts val="0"/>
              </a:spcAft>
              <a:buClr>
                <a:schemeClr val="dk2"/>
              </a:buClr>
              <a:buSzPts val="3000"/>
              <a:buNone/>
              <a:defRPr sz="4000">
                <a:solidFill>
                  <a:schemeClr val="dk2"/>
                </a:solidFill>
              </a:defRPr>
            </a:lvl2pPr>
            <a:lvl3pPr lvl="2" algn="ctr">
              <a:lnSpc>
                <a:spcPct val="100000"/>
              </a:lnSpc>
              <a:spcBef>
                <a:spcPts val="0"/>
              </a:spcBef>
              <a:spcAft>
                <a:spcPts val="0"/>
              </a:spcAft>
              <a:buClr>
                <a:schemeClr val="dk2"/>
              </a:buClr>
              <a:buSzPts val="3000"/>
              <a:buNone/>
              <a:defRPr sz="4000">
                <a:solidFill>
                  <a:schemeClr val="dk2"/>
                </a:solidFill>
              </a:defRPr>
            </a:lvl3pPr>
            <a:lvl4pPr lvl="3" algn="ctr">
              <a:lnSpc>
                <a:spcPct val="100000"/>
              </a:lnSpc>
              <a:spcBef>
                <a:spcPts val="0"/>
              </a:spcBef>
              <a:spcAft>
                <a:spcPts val="0"/>
              </a:spcAft>
              <a:buClr>
                <a:schemeClr val="dk2"/>
              </a:buClr>
              <a:buSzPts val="3000"/>
              <a:buNone/>
              <a:defRPr sz="4000">
                <a:solidFill>
                  <a:schemeClr val="dk2"/>
                </a:solidFill>
              </a:defRPr>
            </a:lvl4pPr>
            <a:lvl5pPr lvl="4" algn="ctr">
              <a:lnSpc>
                <a:spcPct val="100000"/>
              </a:lnSpc>
              <a:spcBef>
                <a:spcPts val="0"/>
              </a:spcBef>
              <a:spcAft>
                <a:spcPts val="0"/>
              </a:spcAft>
              <a:buClr>
                <a:schemeClr val="dk2"/>
              </a:buClr>
              <a:buSzPts val="3000"/>
              <a:buNone/>
              <a:defRPr sz="4000">
                <a:solidFill>
                  <a:schemeClr val="dk2"/>
                </a:solidFill>
              </a:defRPr>
            </a:lvl5pPr>
            <a:lvl6pPr lvl="5" algn="ctr">
              <a:lnSpc>
                <a:spcPct val="100000"/>
              </a:lnSpc>
              <a:spcBef>
                <a:spcPts val="0"/>
              </a:spcBef>
              <a:spcAft>
                <a:spcPts val="0"/>
              </a:spcAft>
              <a:buClr>
                <a:schemeClr val="dk2"/>
              </a:buClr>
              <a:buSzPts val="3000"/>
              <a:buNone/>
              <a:defRPr sz="4000">
                <a:solidFill>
                  <a:schemeClr val="dk2"/>
                </a:solidFill>
              </a:defRPr>
            </a:lvl6pPr>
            <a:lvl7pPr lvl="6" algn="ctr">
              <a:lnSpc>
                <a:spcPct val="100000"/>
              </a:lnSpc>
              <a:spcBef>
                <a:spcPts val="0"/>
              </a:spcBef>
              <a:spcAft>
                <a:spcPts val="0"/>
              </a:spcAft>
              <a:buClr>
                <a:schemeClr val="dk2"/>
              </a:buClr>
              <a:buSzPts val="3000"/>
              <a:buNone/>
              <a:defRPr sz="4000">
                <a:solidFill>
                  <a:schemeClr val="dk2"/>
                </a:solidFill>
              </a:defRPr>
            </a:lvl7pPr>
            <a:lvl8pPr lvl="7" algn="ctr">
              <a:lnSpc>
                <a:spcPct val="100000"/>
              </a:lnSpc>
              <a:spcBef>
                <a:spcPts val="0"/>
              </a:spcBef>
              <a:spcAft>
                <a:spcPts val="0"/>
              </a:spcAft>
              <a:buClr>
                <a:schemeClr val="dk2"/>
              </a:buClr>
              <a:buSzPts val="3000"/>
              <a:buNone/>
              <a:defRPr sz="4000">
                <a:solidFill>
                  <a:schemeClr val="dk2"/>
                </a:solidFill>
              </a:defRPr>
            </a:lvl8pPr>
            <a:lvl9pPr lvl="8" algn="ctr">
              <a:lnSpc>
                <a:spcPct val="100000"/>
              </a:lnSpc>
              <a:spcBef>
                <a:spcPts val="0"/>
              </a:spcBef>
              <a:spcAft>
                <a:spcPts val="0"/>
              </a:spcAft>
              <a:buClr>
                <a:schemeClr val="dk2"/>
              </a:buClr>
              <a:buSzPts val="3000"/>
              <a:buNone/>
              <a:defRPr sz="4000">
                <a:solidFill>
                  <a:schemeClr val="dk2"/>
                </a:solidFill>
              </a:defRPr>
            </a:lvl9pPr>
          </a:lstStyle>
          <a:p>
            <a:endParaRPr/>
          </a:p>
        </p:txBody>
      </p:sp>
      <p:sp>
        <p:nvSpPr>
          <p:cNvPr id="16" name="Google Shape;16;p13"/>
          <p:cNvSpPr txBox="1">
            <a:spLocks noGrp="1"/>
          </p:cNvSpPr>
          <p:nvPr>
            <p:ph type="sldNum" idx="12"/>
          </p:nvPr>
        </p:nvSpPr>
        <p:spPr>
          <a:xfrm>
            <a:off x="11409055"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7" name="Google Shape;17;p13"/>
          <p:cNvSpPr txBox="1">
            <a:spLocks noGrp="1"/>
          </p:cNvSpPr>
          <p:nvPr>
            <p:ph type="body" idx="2"/>
          </p:nvPr>
        </p:nvSpPr>
        <p:spPr>
          <a:xfrm>
            <a:off x="914400" y="4125160"/>
            <a:ext cx="10363200" cy="693025"/>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600"/>
              </a:spcBef>
              <a:spcAft>
                <a:spcPts val="0"/>
              </a:spcAft>
              <a:buSzPts val="3000"/>
              <a:buNone/>
              <a:defRPr sz="2800">
                <a:solidFill>
                  <a:schemeClr val="accent4"/>
                </a:solidFill>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pic>
        <p:nvPicPr>
          <p:cNvPr id="18" name="Google Shape;18;p13"/>
          <p:cNvPicPr preferRelativeResize="0"/>
          <p:nvPr/>
        </p:nvPicPr>
        <p:blipFill rotWithShape="1">
          <a:blip r:embed="rId2">
            <a:alphaModFix/>
          </a:blip>
          <a:srcRect/>
          <a:stretch/>
        </p:blipFill>
        <p:spPr>
          <a:xfrm>
            <a:off x="4654550" y="769843"/>
            <a:ext cx="2882900" cy="1219200"/>
          </a:xfrm>
          <a:prstGeom prst="rect">
            <a:avLst/>
          </a:prstGeom>
          <a:noFill/>
          <a:ln>
            <a:noFill/>
          </a:ln>
        </p:spPr>
      </p:pic>
      <p:sp>
        <p:nvSpPr>
          <p:cNvPr id="19" name="Google Shape;19;p13"/>
          <p:cNvSpPr txBox="1">
            <a:spLocks noGrp="1"/>
          </p:cNvSpPr>
          <p:nvPr>
            <p:ph type="body" idx="3"/>
          </p:nvPr>
        </p:nvSpPr>
        <p:spPr>
          <a:xfrm>
            <a:off x="914400" y="4841875"/>
            <a:ext cx="10363200" cy="620713"/>
          </a:xfrm>
          <a:prstGeom prst="rect">
            <a:avLst/>
          </a:prstGeom>
          <a:noFill/>
          <a:ln>
            <a:noFill/>
          </a:ln>
        </p:spPr>
        <p:txBody>
          <a:bodyPr spcFirstLastPara="1" wrap="square" lIns="91425" tIns="91425" rIns="91425" bIns="91425" anchor="ctr" anchorCtr="0">
            <a:noAutofit/>
          </a:bodyPr>
          <a:lstStyle>
            <a:lvl1pPr marL="457200" lvl="0" indent="-228600" algn="ctr">
              <a:lnSpc>
                <a:spcPct val="100000"/>
              </a:lnSpc>
              <a:spcBef>
                <a:spcPts val="600"/>
              </a:spcBef>
              <a:spcAft>
                <a:spcPts val="0"/>
              </a:spcAft>
              <a:buSzPts val="3000"/>
              <a:buNone/>
              <a:defRPr sz="2400">
                <a:solidFill>
                  <a:schemeClr val="accent1"/>
                </a:solidFill>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20" name="Google Shape;20;p13"/>
          <p:cNvSpPr txBox="1"/>
          <p:nvPr/>
        </p:nvSpPr>
        <p:spPr>
          <a:xfrm>
            <a:off x="914400" y="1514646"/>
            <a:ext cx="10363200" cy="15464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4800"/>
              <a:buFont typeface="Arial"/>
              <a:buNone/>
            </a:pPr>
            <a:r>
              <a:rPr lang="en-US" sz="4800" b="1" i="0" u="none" strike="noStrike" cap="none" dirty="0">
                <a:solidFill>
                  <a:schemeClr val="dk1"/>
                </a:solidFill>
                <a:latin typeface="Arial"/>
                <a:ea typeface="Arial"/>
                <a:cs typeface="Arial"/>
                <a:sym typeface="Arial"/>
              </a:rPr>
              <a:t>Computational Photography</a:t>
            </a: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609600" y="274637"/>
            <a:ext cx="10972800" cy="885948"/>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800">
                <a:solidFill>
                  <a:schemeClr val="dk2"/>
                </a:solidFill>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3" name="Google Shape;23;p14"/>
          <p:cNvSpPr txBox="1">
            <a:spLocks noGrp="1"/>
          </p:cNvSpPr>
          <p:nvPr>
            <p:ph type="body" idx="1"/>
          </p:nvPr>
        </p:nvSpPr>
        <p:spPr>
          <a:xfrm>
            <a:off x="609600" y="1289538"/>
            <a:ext cx="10972800" cy="5278262"/>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800"/>
              </a:spcBef>
              <a:spcAft>
                <a:spcPts val="0"/>
              </a:spcAft>
              <a:buSzPts val="3000"/>
              <a:buChar char="●"/>
              <a:defRPr sz="1800">
                <a:solidFill>
                  <a:schemeClr val="accent4"/>
                </a:solidFill>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24" name="Google Shape;24;p14"/>
          <p:cNvSpPr txBox="1">
            <a:spLocks noGrp="1"/>
          </p:cNvSpPr>
          <p:nvPr>
            <p:ph type="sldNum" idx="12"/>
          </p:nvPr>
        </p:nvSpPr>
        <p:spPr>
          <a:xfrm>
            <a:off x="11409055"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5"/>
        <p:cNvGrpSpPr/>
        <p:nvPr/>
      </p:nvGrpSpPr>
      <p:grpSpPr>
        <a:xfrm>
          <a:off x="0" y="0"/>
          <a:ext cx="0" cy="0"/>
          <a:chOff x="0" y="0"/>
          <a:chExt cx="0" cy="0"/>
        </a:xfrm>
      </p:grpSpPr>
      <p:sp>
        <p:nvSpPr>
          <p:cNvPr id="26" name="Google Shape;26;p15"/>
          <p:cNvSpPr txBox="1">
            <a:spLocks noGrp="1"/>
          </p:cNvSpPr>
          <p:nvPr>
            <p:ph type="body" idx="1"/>
          </p:nvPr>
        </p:nvSpPr>
        <p:spPr>
          <a:xfrm>
            <a:off x="609600" y="5875079"/>
            <a:ext cx="10972800" cy="6928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0"/>
              </a:spcBef>
              <a:spcAft>
                <a:spcPts val="0"/>
              </a:spcAft>
              <a:buClr>
                <a:schemeClr val="dk1"/>
              </a:buClr>
              <a:buSzPts val="1800"/>
              <a:buNone/>
              <a:defRPr sz="2400">
                <a:solidFill>
                  <a:schemeClr val="dk1"/>
                </a:solidFill>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27" name="Google Shape;27;p15"/>
          <p:cNvSpPr txBox="1">
            <a:spLocks noGrp="1"/>
          </p:cNvSpPr>
          <p:nvPr>
            <p:ph type="sldNum" idx="12"/>
          </p:nvPr>
        </p:nvSpPr>
        <p:spPr>
          <a:xfrm>
            <a:off x="11409055"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16"/>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0" name="Google Shape;30;p16"/>
          <p:cNvSpPr txBox="1">
            <a:spLocks noGrp="1"/>
          </p:cNvSpPr>
          <p:nvPr>
            <p:ph type="body" idx="1"/>
          </p:nvPr>
        </p:nvSpPr>
        <p:spPr>
          <a:xfrm>
            <a:off x="609600" y="1600200"/>
            <a:ext cx="5326000" cy="49676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8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31" name="Google Shape;31;p16"/>
          <p:cNvSpPr txBox="1">
            <a:spLocks noGrp="1"/>
          </p:cNvSpPr>
          <p:nvPr>
            <p:ph type="body" idx="2"/>
          </p:nvPr>
        </p:nvSpPr>
        <p:spPr>
          <a:xfrm>
            <a:off x="6256365" y="1600200"/>
            <a:ext cx="5326000" cy="49676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8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32" name="Google Shape;32;p16"/>
          <p:cNvSpPr txBox="1">
            <a:spLocks noGrp="1"/>
          </p:cNvSpPr>
          <p:nvPr>
            <p:ph type="sldNum" idx="12"/>
          </p:nvPr>
        </p:nvSpPr>
        <p:spPr>
          <a:xfrm>
            <a:off x="11409055"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17"/>
          <p:cNvSpPr txBox="1">
            <a:spLocks noGrp="1"/>
          </p:cNvSpPr>
          <p:nvPr>
            <p:ph type="sldNum" idx="12"/>
          </p:nvPr>
        </p:nvSpPr>
        <p:spPr>
          <a:xfrm>
            <a:off x="11409055"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11" name="Google Shape;11;p12"/>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rgbClr val="000000"/>
              </a:buClr>
              <a:buSzPts val="3000"/>
              <a:buFont typeface="Arial"/>
              <a:buChar char="●"/>
              <a:defRPr sz="3000" b="0" i="0" u="none" strike="noStrike" cap="none">
                <a:solidFill>
                  <a:srgbClr val="000000"/>
                </a:solidFill>
                <a:latin typeface="Arial"/>
                <a:ea typeface="Arial"/>
                <a:cs typeface="Arial"/>
                <a:sym typeface="Arial"/>
              </a:defRPr>
            </a:lvl1pPr>
            <a:lvl2pPr marL="914400" marR="0" lvl="1" indent="-38100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2pPr>
            <a:lvl3pPr marL="1371600" marR="0" lvl="2" indent="-381000" algn="l" rtl="0">
              <a:lnSpc>
                <a:spcPct val="100000"/>
              </a:lnSpc>
              <a:spcBef>
                <a:spcPts val="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4pPr>
            <a:lvl5pPr marL="2286000" marR="0" lvl="4"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5pPr>
            <a:lvl6pPr marL="2743200" marR="0" lvl="5"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6pPr>
            <a:lvl7pPr marL="3200400" marR="0" lvl="6"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7pPr>
            <a:lvl8pPr marL="3657600" marR="0" lvl="7"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8pPr>
            <a:lvl9pPr marL="4114800" marR="0" lvl="8"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9pPr>
          </a:lstStyle>
          <a:p>
            <a:endParaRPr/>
          </a:p>
        </p:txBody>
      </p:sp>
      <p:sp>
        <p:nvSpPr>
          <p:cNvPr id="12" name="Google Shape;12;p12"/>
          <p:cNvSpPr txBox="1">
            <a:spLocks noGrp="1"/>
          </p:cNvSpPr>
          <p:nvPr>
            <p:ph type="sldNum" idx="12"/>
          </p:nvPr>
        </p:nvSpPr>
        <p:spPr>
          <a:xfrm>
            <a:off x="11409055" y="6333135"/>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733"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
        <p:nvSpPr>
          <p:cNvPr id="13" name="Google Shape;13;p12"/>
          <p:cNvSpPr txBox="1"/>
          <p:nvPr/>
        </p:nvSpPr>
        <p:spPr>
          <a:xfrm>
            <a:off x="0" y="6592100"/>
            <a:ext cx="3612800" cy="2660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333" b="0" i="0" u="none" strike="noStrike" cap="none" dirty="0">
                <a:solidFill>
                  <a:srgbClr val="999999"/>
                </a:solidFill>
                <a:latin typeface="Arial"/>
                <a:ea typeface="Arial"/>
                <a:cs typeface="Arial"/>
                <a:sym typeface="Arial"/>
              </a:rPr>
              <a:t>CS 6475 - Fall 2019</a:t>
            </a:r>
            <a:endParaRPr sz="1333" b="0" i="0" u="none" strike="noStrike" cap="none" dirty="0">
              <a:solidFill>
                <a:srgbClr val="999999"/>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JPG"/><Relationship Id="rId7" Type="http://schemas.openxmlformats.org/officeDocument/2006/relationships/image" Target="../media/image4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G"/><Relationship Id="rId10" Type="http://schemas.openxmlformats.org/officeDocument/2006/relationships/image" Target="../media/image46.jpg"/><Relationship Id="rId4" Type="http://schemas.openxmlformats.org/officeDocument/2006/relationships/image" Target="../media/image40.JPG"/><Relationship Id="rId9" Type="http://schemas.openxmlformats.org/officeDocument/2006/relationships/image" Target="../media/image45.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dropbox.com/s/wdt3vmnnimc8ca0/RESIZED_TEST_Alpha_0.054_Duration_0.04sec.gif?dl=0" TargetMode="External"/><Relationship Id="rId4" Type="http://schemas.openxmlformats.org/officeDocument/2006/relationships/image" Target="../media/image35.JP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1"/>
          <p:cNvSpPr txBox="1">
            <a:spLocks noGrp="1"/>
          </p:cNvSpPr>
          <p:nvPr>
            <p:ph type="subTitle" idx="1"/>
          </p:nvPr>
        </p:nvSpPr>
        <p:spPr>
          <a:xfrm>
            <a:off x="914400" y="3061046"/>
            <a:ext cx="10363200" cy="1046400"/>
          </a:xfrm>
          <a:prstGeom prst="rect">
            <a:avLst/>
          </a:prstGeom>
          <a:noFill/>
          <a:ln>
            <a:noFill/>
          </a:ln>
        </p:spPr>
        <p:txBody>
          <a:bodyPr spcFirstLastPara="1" wrap="square" lIns="91425" tIns="91425" rIns="91425" bIns="91425" anchor="ctr" anchorCtr="0">
            <a:noAutofit/>
          </a:bodyPr>
          <a:lstStyle/>
          <a:p>
            <a:pPr marL="457200" lvl="0" indent="-419100" algn="ctr" rtl="0">
              <a:lnSpc>
                <a:spcPct val="100000"/>
              </a:lnSpc>
              <a:spcBef>
                <a:spcPts val="0"/>
              </a:spcBef>
              <a:spcAft>
                <a:spcPts val="0"/>
              </a:spcAft>
              <a:buClr>
                <a:schemeClr val="dk2"/>
              </a:buClr>
              <a:buSzPts val="3000"/>
              <a:buNone/>
            </a:pPr>
            <a:r>
              <a:rPr lang="en-US" dirty="0"/>
              <a:t>Final Portfolio</a:t>
            </a:r>
            <a:endParaRPr dirty="0"/>
          </a:p>
        </p:txBody>
      </p:sp>
      <p:sp>
        <p:nvSpPr>
          <p:cNvPr id="40" name="Google Shape;40;p1"/>
          <p:cNvSpPr txBox="1">
            <a:spLocks noGrp="1"/>
          </p:cNvSpPr>
          <p:nvPr>
            <p:ph type="body" idx="2"/>
          </p:nvPr>
        </p:nvSpPr>
        <p:spPr>
          <a:xfrm>
            <a:off x="914400" y="4125160"/>
            <a:ext cx="10363200" cy="693025"/>
          </a:xfrm>
          <a:prstGeom prst="rect">
            <a:avLst/>
          </a:prstGeom>
          <a:noFill/>
          <a:ln>
            <a:noFill/>
          </a:ln>
        </p:spPr>
        <p:txBody>
          <a:bodyPr spcFirstLastPara="1" wrap="square" lIns="91425" tIns="91425" rIns="91425" bIns="91425" anchor="ctr" anchorCtr="0">
            <a:noAutofit/>
          </a:bodyPr>
          <a:lstStyle/>
          <a:p>
            <a:pPr marL="38100" lvl="0" indent="0" algn="ctr" rtl="0">
              <a:lnSpc>
                <a:spcPct val="100000"/>
              </a:lnSpc>
              <a:spcBef>
                <a:spcPts val="600"/>
              </a:spcBef>
              <a:spcAft>
                <a:spcPts val="0"/>
              </a:spcAft>
              <a:buSzPts val="3000"/>
              <a:buNone/>
            </a:pPr>
            <a:r>
              <a:rPr lang="en-US" dirty="0">
                <a:solidFill>
                  <a:schemeClr val="accent5"/>
                </a:solidFill>
              </a:rPr>
              <a:t>Josh Adams</a:t>
            </a:r>
            <a:endParaRPr dirty="0">
              <a:solidFill>
                <a:schemeClr val="accent5"/>
              </a:solidFill>
            </a:endParaRPr>
          </a:p>
        </p:txBody>
      </p:sp>
      <p:sp>
        <p:nvSpPr>
          <p:cNvPr id="41" name="Google Shape;41;p1"/>
          <p:cNvSpPr txBox="1">
            <a:spLocks noGrp="1"/>
          </p:cNvSpPr>
          <p:nvPr>
            <p:ph type="body" idx="3"/>
          </p:nvPr>
        </p:nvSpPr>
        <p:spPr>
          <a:xfrm>
            <a:off x="914400" y="4841875"/>
            <a:ext cx="10363200" cy="620713"/>
          </a:xfrm>
          <a:prstGeom prst="rect">
            <a:avLst/>
          </a:prstGeom>
          <a:noFill/>
          <a:ln>
            <a:noFill/>
          </a:ln>
        </p:spPr>
        <p:txBody>
          <a:bodyPr spcFirstLastPara="1" wrap="square" lIns="91425" tIns="91425" rIns="91425" bIns="91425" anchor="ctr" anchorCtr="0">
            <a:noAutofit/>
          </a:bodyPr>
          <a:lstStyle/>
          <a:p>
            <a:pPr marL="38100" lvl="0" indent="0" algn="ctr" rtl="0">
              <a:lnSpc>
                <a:spcPct val="100000"/>
              </a:lnSpc>
              <a:spcBef>
                <a:spcPts val="600"/>
              </a:spcBef>
              <a:spcAft>
                <a:spcPts val="0"/>
              </a:spcAft>
              <a:buSzPts val="3000"/>
              <a:buNone/>
            </a:pPr>
            <a:r>
              <a:rPr lang="en-US" dirty="0"/>
              <a:t>CS6475 - Fall 2019</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7417c18f3d_0_48"/>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Final Project</a:t>
            </a:r>
            <a:endParaRPr dirty="0"/>
          </a:p>
        </p:txBody>
      </p:sp>
      <p:pic>
        <p:nvPicPr>
          <p:cNvPr id="3" name="Picture 2">
            <a:extLst>
              <a:ext uri="{FF2B5EF4-FFF2-40B4-BE49-F238E27FC236}">
                <a16:creationId xmlns:a16="http://schemas.microsoft.com/office/drawing/2014/main" id="{B3936184-F81F-475B-A27C-326E112667DC}"/>
              </a:ext>
            </a:extLst>
          </p:cNvPr>
          <p:cNvPicPr>
            <a:picLocks noChangeAspect="1"/>
          </p:cNvPicPr>
          <p:nvPr/>
        </p:nvPicPr>
        <p:blipFill>
          <a:blip r:embed="rId3"/>
          <a:stretch>
            <a:fillRect/>
          </a:stretch>
        </p:blipFill>
        <p:spPr>
          <a:xfrm>
            <a:off x="900545" y="2799276"/>
            <a:ext cx="10390909" cy="3204360"/>
          </a:xfrm>
          <a:prstGeom prst="rect">
            <a:avLst/>
          </a:prstGeom>
          <a:ln>
            <a:noFill/>
          </a:ln>
          <a:effectLst>
            <a:outerShdw blurRad="190500" algn="tl" rotWithShape="0">
              <a:srgbClr val="000000">
                <a:alpha val="70000"/>
              </a:srgbClr>
            </a:outerShdw>
          </a:effectLst>
        </p:spPr>
      </p:pic>
      <p:sp>
        <p:nvSpPr>
          <p:cNvPr id="5" name="Text Placeholder 4">
            <a:extLst>
              <a:ext uri="{FF2B5EF4-FFF2-40B4-BE49-F238E27FC236}">
                <a16:creationId xmlns:a16="http://schemas.microsoft.com/office/drawing/2014/main" id="{C103CEF8-70D8-4220-BA37-D701A7912F2C}"/>
              </a:ext>
            </a:extLst>
          </p:cNvPr>
          <p:cNvSpPr>
            <a:spLocks noGrp="1"/>
          </p:cNvSpPr>
          <p:nvPr>
            <p:ph type="body" idx="1"/>
          </p:nvPr>
        </p:nvSpPr>
        <p:spPr>
          <a:xfrm>
            <a:off x="609600" y="1289538"/>
            <a:ext cx="10972800" cy="1282789"/>
          </a:xfrm>
        </p:spPr>
        <p:txBody>
          <a:bodyPr/>
          <a:lstStyle/>
          <a:p>
            <a:r>
              <a:rPr lang="en-US" dirty="0"/>
              <a:t>The final project was to reproduce a research paper. The paper I chose was a method to remove obstructions from images. The process does require about 5 images in a sequence. Which are then processed into just the edges found within those images. I the calculate the edge flow between frames and then process those images to extract the obstruction and the background.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7417c18f3d_0_53"/>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Final Project (2)</a:t>
            </a:r>
            <a:endParaRPr dirty="0"/>
          </a:p>
        </p:txBody>
      </p:sp>
      <p:pic>
        <p:nvPicPr>
          <p:cNvPr id="3" name="Picture 2" descr="A screenshot of a cell phone&#10;&#10;Description automatically generated">
            <a:extLst>
              <a:ext uri="{FF2B5EF4-FFF2-40B4-BE49-F238E27FC236}">
                <a16:creationId xmlns:a16="http://schemas.microsoft.com/office/drawing/2014/main" id="{F943F27D-21A6-414C-B00B-DB4C1694B49F}"/>
              </a:ext>
            </a:extLst>
          </p:cNvPr>
          <p:cNvPicPr>
            <a:picLocks noChangeAspect="1"/>
          </p:cNvPicPr>
          <p:nvPr/>
        </p:nvPicPr>
        <p:blipFill>
          <a:blip r:embed="rId3"/>
          <a:stretch>
            <a:fillRect/>
          </a:stretch>
        </p:blipFill>
        <p:spPr>
          <a:xfrm>
            <a:off x="5545843" y="603702"/>
            <a:ext cx="1694258" cy="2268463"/>
          </a:xfrm>
          <a:prstGeom prst="rect">
            <a:avLst/>
          </a:prstGeom>
          <a:ln>
            <a:noFill/>
          </a:ln>
          <a:effectLst>
            <a:outerShdw blurRad="190500" algn="tl" rotWithShape="0">
              <a:srgbClr val="000000">
                <a:alpha val="70000"/>
              </a:srgbClr>
            </a:outerShdw>
          </a:effectLst>
        </p:spPr>
      </p:pic>
      <p:pic>
        <p:nvPicPr>
          <p:cNvPr id="7" name="Picture 6" descr="A screenshot of a cell phone&#10;&#10;Description automatically generated">
            <a:extLst>
              <a:ext uri="{FF2B5EF4-FFF2-40B4-BE49-F238E27FC236}">
                <a16:creationId xmlns:a16="http://schemas.microsoft.com/office/drawing/2014/main" id="{036C30A9-03AC-4945-BF8F-CAAFDA0F6AFB}"/>
              </a:ext>
            </a:extLst>
          </p:cNvPr>
          <p:cNvPicPr>
            <a:picLocks noChangeAspect="1"/>
          </p:cNvPicPr>
          <p:nvPr/>
        </p:nvPicPr>
        <p:blipFill>
          <a:blip r:embed="rId4"/>
          <a:stretch>
            <a:fillRect/>
          </a:stretch>
        </p:blipFill>
        <p:spPr>
          <a:xfrm>
            <a:off x="5545843" y="3051368"/>
            <a:ext cx="1694258" cy="2325021"/>
          </a:xfrm>
          <a:prstGeom prst="rect">
            <a:avLst/>
          </a:prstGeom>
          <a:ln>
            <a:noFill/>
          </a:ln>
          <a:effectLst>
            <a:outerShdw blurRad="190500" algn="tl" rotWithShape="0">
              <a:srgbClr val="000000">
                <a:alpha val="70000"/>
              </a:srgbClr>
            </a:outerShdw>
          </a:effectLst>
        </p:spPr>
      </p:pic>
      <p:pic>
        <p:nvPicPr>
          <p:cNvPr id="11" name="Picture 10" descr="A house on the side of a road&#10;&#10;Description automatically generated">
            <a:extLst>
              <a:ext uri="{FF2B5EF4-FFF2-40B4-BE49-F238E27FC236}">
                <a16:creationId xmlns:a16="http://schemas.microsoft.com/office/drawing/2014/main" id="{CFD76196-F139-4D10-9D71-CA30D8F9254D}"/>
              </a:ext>
            </a:extLst>
          </p:cNvPr>
          <p:cNvPicPr>
            <a:picLocks noChangeAspect="1"/>
          </p:cNvPicPr>
          <p:nvPr/>
        </p:nvPicPr>
        <p:blipFill>
          <a:blip r:embed="rId5"/>
          <a:stretch>
            <a:fillRect/>
          </a:stretch>
        </p:blipFill>
        <p:spPr>
          <a:xfrm>
            <a:off x="292096" y="1296879"/>
            <a:ext cx="2377790" cy="1585193"/>
          </a:xfrm>
          <a:prstGeom prst="rect">
            <a:avLst/>
          </a:prstGeom>
          <a:ln>
            <a:noFill/>
          </a:ln>
          <a:effectLst>
            <a:outerShdw blurRad="190500" algn="tl" rotWithShape="0">
              <a:srgbClr val="000000">
                <a:alpha val="70000"/>
              </a:srgbClr>
            </a:outerShdw>
          </a:effectLst>
        </p:spPr>
      </p:pic>
      <p:pic>
        <p:nvPicPr>
          <p:cNvPr id="13" name="Picture 12" descr="A car parked on the side of a building&#10;&#10;Description automatically generated">
            <a:extLst>
              <a:ext uri="{FF2B5EF4-FFF2-40B4-BE49-F238E27FC236}">
                <a16:creationId xmlns:a16="http://schemas.microsoft.com/office/drawing/2014/main" id="{91153C72-FF18-49DF-AFDC-679C70CED2F4}"/>
              </a:ext>
            </a:extLst>
          </p:cNvPr>
          <p:cNvPicPr>
            <a:picLocks noChangeAspect="1"/>
          </p:cNvPicPr>
          <p:nvPr/>
        </p:nvPicPr>
        <p:blipFill>
          <a:blip r:embed="rId6"/>
          <a:stretch>
            <a:fillRect/>
          </a:stretch>
        </p:blipFill>
        <p:spPr>
          <a:xfrm>
            <a:off x="292098" y="2942935"/>
            <a:ext cx="2377788" cy="1585192"/>
          </a:xfrm>
          <a:prstGeom prst="rect">
            <a:avLst/>
          </a:prstGeom>
          <a:ln>
            <a:noFill/>
          </a:ln>
          <a:effectLst>
            <a:outerShdw blurRad="190500" algn="tl" rotWithShape="0">
              <a:srgbClr val="000000">
                <a:alpha val="70000"/>
              </a:srgbClr>
            </a:outerShdw>
          </a:effectLst>
        </p:spPr>
      </p:pic>
      <p:pic>
        <p:nvPicPr>
          <p:cNvPr id="15" name="Picture 14" descr="A car parked on the side of a road&#10;&#10;Description automatically generated">
            <a:extLst>
              <a:ext uri="{FF2B5EF4-FFF2-40B4-BE49-F238E27FC236}">
                <a16:creationId xmlns:a16="http://schemas.microsoft.com/office/drawing/2014/main" id="{1640B80E-55A2-4EB7-B494-63AD3E93521C}"/>
              </a:ext>
            </a:extLst>
          </p:cNvPr>
          <p:cNvPicPr>
            <a:picLocks noChangeAspect="1"/>
          </p:cNvPicPr>
          <p:nvPr/>
        </p:nvPicPr>
        <p:blipFill>
          <a:blip r:embed="rId7"/>
          <a:stretch>
            <a:fillRect/>
          </a:stretch>
        </p:blipFill>
        <p:spPr>
          <a:xfrm>
            <a:off x="2738147" y="2937739"/>
            <a:ext cx="2377788" cy="1585192"/>
          </a:xfrm>
          <a:prstGeom prst="rect">
            <a:avLst/>
          </a:prstGeom>
          <a:ln>
            <a:noFill/>
          </a:ln>
          <a:effectLst>
            <a:outerShdw blurRad="190500" algn="tl" rotWithShape="0">
              <a:srgbClr val="000000">
                <a:alpha val="70000"/>
              </a:srgbClr>
            </a:outerShdw>
          </a:effectLst>
        </p:spPr>
      </p:pic>
      <p:pic>
        <p:nvPicPr>
          <p:cNvPr id="17" name="Picture 16" descr="A fire hydrant on the side of a road&#10;&#10;Description automatically generated">
            <a:extLst>
              <a:ext uri="{FF2B5EF4-FFF2-40B4-BE49-F238E27FC236}">
                <a16:creationId xmlns:a16="http://schemas.microsoft.com/office/drawing/2014/main" id="{ACBDA307-B55C-4F65-B4FB-B4AD040EB89E}"/>
              </a:ext>
            </a:extLst>
          </p:cNvPr>
          <p:cNvPicPr>
            <a:picLocks noChangeAspect="1"/>
          </p:cNvPicPr>
          <p:nvPr/>
        </p:nvPicPr>
        <p:blipFill>
          <a:blip r:embed="rId8"/>
          <a:stretch>
            <a:fillRect/>
          </a:stretch>
        </p:blipFill>
        <p:spPr>
          <a:xfrm>
            <a:off x="2738147" y="1287893"/>
            <a:ext cx="2377788" cy="1585192"/>
          </a:xfrm>
          <a:prstGeom prst="rect">
            <a:avLst/>
          </a:prstGeom>
          <a:ln>
            <a:noFill/>
          </a:ln>
          <a:effectLst>
            <a:outerShdw blurRad="190500" algn="tl" rotWithShape="0">
              <a:srgbClr val="000000">
                <a:alpha val="70000"/>
              </a:srgbClr>
            </a:outerShdw>
          </a:effectLst>
        </p:spPr>
      </p:pic>
      <p:pic>
        <p:nvPicPr>
          <p:cNvPr id="19" name="Picture 18" descr="A street with cars parked on the side of a road&#10;&#10;Description automatically generated">
            <a:extLst>
              <a:ext uri="{FF2B5EF4-FFF2-40B4-BE49-F238E27FC236}">
                <a16:creationId xmlns:a16="http://schemas.microsoft.com/office/drawing/2014/main" id="{963B0876-1DB1-4AC3-B01B-10D00C8A9ED2}"/>
              </a:ext>
            </a:extLst>
          </p:cNvPr>
          <p:cNvPicPr>
            <a:picLocks noChangeAspect="1"/>
          </p:cNvPicPr>
          <p:nvPr/>
        </p:nvPicPr>
        <p:blipFill>
          <a:blip r:embed="rId9"/>
          <a:stretch>
            <a:fillRect/>
          </a:stretch>
        </p:blipFill>
        <p:spPr>
          <a:xfrm>
            <a:off x="1527607" y="4583794"/>
            <a:ext cx="2377787" cy="1585191"/>
          </a:xfrm>
          <a:prstGeom prst="rect">
            <a:avLst/>
          </a:prstGeom>
          <a:ln>
            <a:noFill/>
          </a:ln>
          <a:effectLst>
            <a:outerShdw blurRad="190500" algn="tl" rotWithShape="0">
              <a:srgbClr val="000000">
                <a:alpha val="70000"/>
              </a:srgbClr>
            </a:outerShdw>
          </a:effectLst>
        </p:spPr>
      </p:pic>
      <p:pic>
        <p:nvPicPr>
          <p:cNvPr id="21" name="Picture 20" descr="A view of a street&#10;&#10;Description automatically generated">
            <a:extLst>
              <a:ext uri="{FF2B5EF4-FFF2-40B4-BE49-F238E27FC236}">
                <a16:creationId xmlns:a16="http://schemas.microsoft.com/office/drawing/2014/main" id="{FCC0D2B2-B24F-4E3F-B0F4-13EE9AD3F4AD}"/>
              </a:ext>
            </a:extLst>
          </p:cNvPr>
          <p:cNvPicPr>
            <a:picLocks noChangeAspect="1"/>
          </p:cNvPicPr>
          <p:nvPr/>
        </p:nvPicPr>
        <p:blipFill>
          <a:blip r:embed="rId10"/>
          <a:stretch>
            <a:fillRect/>
          </a:stretch>
        </p:blipFill>
        <p:spPr>
          <a:xfrm>
            <a:off x="7435995" y="1816965"/>
            <a:ext cx="4529138" cy="3019425"/>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g6f8b4b4035_0_0"/>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Assignment #1: Epsilon Photography</a:t>
            </a:r>
            <a:endParaRPr dirty="0"/>
          </a:p>
        </p:txBody>
      </p:sp>
      <p:sp>
        <p:nvSpPr>
          <p:cNvPr id="3" name="Text Placeholder 2">
            <a:extLst>
              <a:ext uri="{FF2B5EF4-FFF2-40B4-BE49-F238E27FC236}">
                <a16:creationId xmlns:a16="http://schemas.microsoft.com/office/drawing/2014/main" id="{088225D9-258B-496C-8366-DFDEB7D5A656}"/>
              </a:ext>
            </a:extLst>
          </p:cNvPr>
          <p:cNvSpPr>
            <a:spLocks noGrp="1"/>
          </p:cNvSpPr>
          <p:nvPr>
            <p:ph type="body" idx="1"/>
          </p:nvPr>
        </p:nvSpPr>
        <p:spPr>
          <a:xfrm>
            <a:off x="6096000" y="4682836"/>
            <a:ext cx="5486400" cy="1884964"/>
          </a:xfrm>
        </p:spPr>
        <p:txBody>
          <a:bodyPr/>
          <a:lstStyle/>
          <a:p>
            <a:r>
              <a:rPr lang="en-US" sz="1600" dirty="0"/>
              <a:t>Epsilon photography was an assignment where we controlled all aspects of an image sequence, except for one small setting or detail. In this sequence the only thing that changed was the light. I then processed that sequence to remove those changes and that results in a final image with all the lights turned off.</a:t>
            </a:r>
          </a:p>
        </p:txBody>
      </p:sp>
      <p:pic>
        <p:nvPicPr>
          <p:cNvPr id="5" name="Picture 4" descr="A tree in a forest&#10;&#10;Description automatically generated">
            <a:extLst>
              <a:ext uri="{FF2B5EF4-FFF2-40B4-BE49-F238E27FC236}">
                <a16:creationId xmlns:a16="http://schemas.microsoft.com/office/drawing/2014/main" id="{89233788-5D12-4CB9-BF33-D873E040D438}"/>
              </a:ext>
            </a:extLst>
          </p:cNvPr>
          <p:cNvPicPr>
            <a:picLocks noChangeAspect="1"/>
          </p:cNvPicPr>
          <p:nvPr/>
        </p:nvPicPr>
        <p:blipFill>
          <a:blip r:embed="rId3"/>
          <a:stretch>
            <a:fillRect/>
          </a:stretch>
        </p:blipFill>
        <p:spPr>
          <a:xfrm>
            <a:off x="609600" y="1784531"/>
            <a:ext cx="4378670" cy="1316736"/>
          </a:xfrm>
          <a:prstGeom prst="rect">
            <a:avLst/>
          </a:prstGeom>
          <a:ln>
            <a:noFill/>
          </a:ln>
          <a:effectLst>
            <a:outerShdw blurRad="190500" algn="tl" rotWithShape="0">
              <a:srgbClr val="000000">
                <a:alpha val="70000"/>
              </a:srgbClr>
            </a:outerShdw>
          </a:effectLst>
        </p:spPr>
      </p:pic>
      <p:pic>
        <p:nvPicPr>
          <p:cNvPr id="7" name="Picture 6" descr="A close up of a tree&#10;&#10;Description automatically generated">
            <a:extLst>
              <a:ext uri="{FF2B5EF4-FFF2-40B4-BE49-F238E27FC236}">
                <a16:creationId xmlns:a16="http://schemas.microsoft.com/office/drawing/2014/main" id="{B25F0352-B8E2-4DD2-880D-2779B7838CC8}"/>
              </a:ext>
            </a:extLst>
          </p:cNvPr>
          <p:cNvPicPr>
            <a:picLocks noChangeAspect="1"/>
          </p:cNvPicPr>
          <p:nvPr/>
        </p:nvPicPr>
        <p:blipFill>
          <a:blip r:embed="rId4"/>
          <a:stretch>
            <a:fillRect/>
          </a:stretch>
        </p:blipFill>
        <p:spPr>
          <a:xfrm>
            <a:off x="629274" y="3133517"/>
            <a:ext cx="4378670" cy="1316736"/>
          </a:xfrm>
          <a:prstGeom prst="rect">
            <a:avLst/>
          </a:prstGeom>
          <a:ln>
            <a:noFill/>
          </a:ln>
          <a:effectLst>
            <a:outerShdw blurRad="190500" algn="tl" rotWithShape="0">
              <a:srgbClr val="000000">
                <a:alpha val="70000"/>
              </a:srgbClr>
            </a:outerShdw>
          </a:effectLst>
        </p:spPr>
      </p:pic>
      <p:pic>
        <p:nvPicPr>
          <p:cNvPr id="9" name="Picture 8" descr="A traffic light sitting next to a tree&#10;&#10;Description automatically generated">
            <a:extLst>
              <a:ext uri="{FF2B5EF4-FFF2-40B4-BE49-F238E27FC236}">
                <a16:creationId xmlns:a16="http://schemas.microsoft.com/office/drawing/2014/main" id="{3C8B4730-8573-4245-AC34-FCF3901855A8}"/>
              </a:ext>
            </a:extLst>
          </p:cNvPr>
          <p:cNvPicPr>
            <a:picLocks noChangeAspect="1"/>
          </p:cNvPicPr>
          <p:nvPr/>
        </p:nvPicPr>
        <p:blipFill>
          <a:blip r:embed="rId5"/>
          <a:stretch>
            <a:fillRect/>
          </a:stretch>
        </p:blipFill>
        <p:spPr>
          <a:xfrm>
            <a:off x="629274" y="4482503"/>
            <a:ext cx="4378670" cy="1316736"/>
          </a:xfrm>
          <a:prstGeom prst="rect">
            <a:avLst/>
          </a:prstGeom>
          <a:ln>
            <a:noFill/>
          </a:ln>
          <a:effectLst>
            <a:outerShdw blurRad="190500" algn="tl" rotWithShape="0">
              <a:srgbClr val="000000">
                <a:alpha val="70000"/>
              </a:srgbClr>
            </a:outerShdw>
          </a:effectLst>
        </p:spPr>
      </p:pic>
      <p:sp>
        <p:nvSpPr>
          <p:cNvPr id="10" name="Arrow: Right 9">
            <a:extLst>
              <a:ext uri="{FF2B5EF4-FFF2-40B4-BE49-F238E27FC236}">
                <a16:creationId xmlns:a16="http://schemas.microsoft.com/office/drawing/2014/main" id="{6CDEA9DF-42E6-4482-B821-E046F3342E18}"/>
              </a:ext>
            </a:extLst>
          </p:cNvPr>
          <p:cNvSpPr/>
          <p:nvPr/>
        </p:nvSpPr>
        <p:spPr>
          <a:xfrm>
            <a:off x="5064564" y="3265133"/>
            <a:ext cx="1179218" cy="1053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close up of a tree&#10;&#10;Description automatically generated">
            <a:extLst>
              <a:ext uri="{FF2B5EF4-FFF2-40B4-BE49-F238E27FC236}">
                <a16:creationId xmlns:a16="http://schemas.microsoft.com/office/drawing/2014/main" id="{B66376C7-E641-4058-8703-36291479674D}"/>
              </a:ext>
            </a:extLst>
          </p:cNvPr>
          <p:cNvPicPr>
            <a:picLocks noChangeAspect="1"/>
          </p:cNvPicPr>
          <p:nvPr/>
        </p:nvPicPr>
        <p:blipFill>
          <a:blip r:embed="rId6"/>
          <a:stretch>
            <a:fillRect/>
          </a:stretch>
        </p:blipFill>
        <p:spPr>
          <a:xfrm>
            <a:off x="6483294" y="3133517"/>
            <a:ext cx="4378670" cy="131673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7417c18f3d_0_6"/>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Assignment #2: Camera Obscura</a:t>
            </a:r>
            <a:endParaRPr dirty="0"/>
          </a:p>
        </p:txBody>
      </p:sp>
      <p:sp>
        <p:nvSpPr>
          <p:cNvPr id="3" name="Text Placeholder 2">
            <a:extLst>
              <a:ext uri="{FF2B5EF4-FFF2-40B4-BE49-F238E27FC236}">
                <a16:creationId xmlns:a16="http://schemas.microsoft.com/office/drawing/2014/main" id="{E566AB66-5A6A-4007-96C9-58341517DDDC}"/>
              </a:ext>
            </a:extLst>
          </p:cNvPr>
          <p:cNvSpPr>
            <a:spLocks noGrp="1"/>
          </p:cNvSpPr>
          <p:nvPr>
            <p:ph type="body" idx="1"/>
          </p:nvPr>
        </p:nvSpPr>
        <p:spPr/>
        <p:txBody>
          <a:bodyPr/>
          <a:lstStyle/>
          <a:p>
            <a:r>
              <a:rPr lang="en-US" dirty="0"/>
              <a:t>This assignment was to create a camera obscura. I did this by taking a cardboard box, sealing the box so no light may enter. I then cut a specifically sized hole in the box, as to put one of the various sized apertures that I printed into it. This will allow me to control the amount of light that enters the box and allows me to try to produce better results by varying the size of the aperture. </a:t>
            </a:r>
          </a:p>
        </p:txBody>
      </p:sp>
      <p:pic>
        <p:nvPicPr>
          <p:cNvPr id="4" name="Picture 3" descr="A picture containing building, floor, table, sitting&#10;&#10;Description automatically generated">
            <a:extLst>
              <a:ext uri="{FF2B5EF4-FFF2-40B4-BE49-F238E27FC236}">
                <a16:creationId xmlns:a16="http://schemas.microsoft.com/office/drawing/2014/main" id="{B9962604-A086-4F01-A737-5BD9E50609D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258541" y="3221420"/>
            <a:ext cx="3268518" cy="2179012"/>
          </a:xfrm>
          <a:prstGeom prst="rect">
            <a:avLst/>
          </a:prstGeom>
          <a:ln>
            <a:noFill/>
          </a:ln>
          <a:effectLst>
            <a:outerShdw blurRad="190500" algn="tl" rotWithShape="0">
              <a:srgbClr val="000000">
                <a:alpha val="70000"/>
              </a:srgbClr>
            </a:outerShdw>
          </a:effectLst>
        </p:spPr>
      </p:pic>
      <p:pic>
        <p:nvPicPr>
          <p:cNvPr id="6" name="Picture 5" descr="A picture containing indoor, table, building, sitting&#10;&#10;Description automatically generated">
            <a:extLst>
              <a:ext uri="{FF2B5EF4-FFF2-40B4-BE49-F238E27FC236}">
                <a16:creationId xmlns:a16="http://schemas.microsoft.com/office/drawing/2014/main" id="{8366AA25-D2DB-4A21-BBDC-3A034B61AA1D}"/>
              </a:ext>
            </a:extLst>
          </p:cNvPr>
          <p:cNvPicPr>
            <a:picLocks noChangeAspect="1"/>
          </p:cNvPicPr>
          <p:nvPr/>
        </p:nvPicPr>
        <p:blipFill>
          <a:blip r:embed="rId4"/>
          <a:stretch>
            <a:fillRect/>
          </a:stretch>
        </p:blipFill>
        <p:spPr>
          <a:xfrm>
            <a:off x="7988300" y="3221420"/>
            <a:ext cx="3268518" cy="2190880"/>
          </a:xfrm>
          <a:prstGeom prst="rect">
            <a:avLst/>
          </a:prstGeom>
          <a:ln>
            <a:noFill/>
          </a:ln>
          <a:effectLst>
            <a:outerShdw blurRad="190500" algn="tl" rotWithShape="0">
              <a:srgbClr val="000000">
                <a:alpha val="70000"/>
              </a:srgbClr>
            </a:outerShdw>
          </a:effectLst>
        </p:spPr>
      </p:pic>
      <p:pic>
        <p:nvPicPr>
          <p:cNvPr id="8" name="Picture 7" descr="A picture containing indoor, table, container, box&#10;&#10;Description automatically generated">
            <a:extLst>
              <a:ext uri="{FF2B5EF4-FFF2-40B4-BE49-F238E27FC236}">
                <a16:creationId xmlns:a16="http://schemas.microsoft.com/office/drawing/2014/main" id="{A0BA34EC-258A-41D8-86E3-21B74546032F}"/>
              </a:ext>
            </a:extLst>
          </p:cNvPr>
          <p:cNvPicPr>
            <a:picLocks noChangeAspect="1"/>
          </p:cNvPicPr>
          <p:nvPr/>
        </p:nvPicPr>
        <p:blipFill>
          <a:blip r:embed="rId5"/>
          <a:stretch>
            <a:fillRect/>
          </a:stretch>
        </p:blipFill>
        <p:spPr>
          <a:xfrm>
            <a:off x="528782" y="3221420"/>
            <a:ext cx="3268518" cy="21790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2719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7417c18f3d_0_6"/>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Assignment #2: Camera Obscura</a:t>
            </a:r>
            <a:endParaRPr dirty="0"/>
          </a:p>
        </p:txBody>
      </p:sp>
      <p:sp>
        <p:nvSpPr>
          <p:cNvPr id="3" name="Text Placeholder 2">
            <a:extLst>
              <a:ext uri="{FF2B5EF4-FFF2-40B4-BE49-F238E27FC236}">
                <a16:creationId xmlns:a16="http://schemas.microsoft.com/office/drawing/2014/main" id="{E566AB66-5A6A-4007-96C9-58341517DDDC}"/>
              </a:ext>
            </a:extLst>
          </p:cNvPr>
          <p:cNvSpPr>
            <a:spLocks noGrp="1"/>
          </p:cNvSpPr>
          <p:nvPr>
            <p:ph type="body" idx="1"/>
          </p:nvPr>
        </p:nvSpPr>
        <p:spPr/>
        <p:txBody>
          <a:bodyPr/>
          <a:lstStyle/>
          <a:p>
            <a:r>
              <a:rPr lang="en-US" dirty="0"/>
              <a:t>Pinhole sizes</a:t>
            </a:r>
          </a:p>
        </p:txBody>
      </p:sp>
      <p:pic>
        <p:nvPicPr>
          <p:cNvPr id="17" name="Picture 16" descr="A close up of a window&#10;&#10;Description automatically generated">
            <a:extLst>
              <a:ext uri="{FF2B5EF4-FFF2-40B4-BE49-F238E27FC236}">
                <a16:creationId xmlns:a16="http://schemas.microsoft.com/office/drawing/2014/main" id="{19714A50-D18D-4A77-B944-E538952A7898}"/>
              </a:ext>
            </a:extLst>
          </p:cNvPr>
          <p:cNvPicPr>
            <a:picLocks noChangeAspect="1"/>
          </p:cNvPicPr>
          <p:nvPr/>
        </p:nvPicPr>
        <p:blipFill>
          <a:blip r:embed="rId3"/>
          <a:stretch>
            <a:fillRect/>
          </a:stretch>
        </p:blipFill>
        <p:spPr>
          <a:xfrm>
            <a:off x="6096000" y="1289539"/>
            <a:ext cx="2602263" cy="1669749"/>
          </a:xfrm>
          <a:prstGeom prst="rect">
            <a:avLst/>
          </a:prstGeom>
          <a:ln>
            <a:noFill/>
          </a:ln>
          <a:effectLst>
            <a:outerShdw blurRad="190500" algn="tl" rotWithShape="0">
              <a:srgbClr val="000000">
                <a:alpha val="70000"/>
              </a:srgbClr>
            </a:outerShdw>
          </a:effectLst>
        </p:spPr>
      </p:pic>
      <p:pic>
        <p:nvPicPr>
          <p:cNvPr id="19" name="Picture 18" descr="A close up of a window&#10;&#10;Description automatically generated">
            <a:extLst>
              <a:ext uri="{FF2B5EF4-FFF2-40B4-BE49-F238E27FC236}">
                <a16:creationId xmlns:a16="http://schemas.microsoft.com/office/drawing/2014/main" id="{42BEA3E3-E240-419B-A51B-22C9693BC04B}"/>
              </a:ext>
            </a:extLst>
          </p:cNvPr>
          <p:cNvPicPr>
            <a:picLocks noChangeAspect="1"/>
          </p:cNvPicPr>
          <p:nvPr/>
        </p:nvPicPr>
        <p:blipFill>
          <a:blip r:embed="rId4"/>
          <a:stretch>
            <a:fillRect/>
          </a:stretch>
        </p:blipFill>
        <p:spPr>
          <a:xfrm>
            <a:off x="8903232" y="1289538"/>
            <a:ext cx="2602264" cy="1669750"/>
          </a:xfrm>
          <a:prstGeom prst="rect">
            <a:avLst/>
          </a:prstGeom>
          <a:ln>
            <a:noFill/>
          </a:ln>
          <a:effectLst>
            <a:outerShdw blurRad="190500" algn="tl" rotWithShape="0">
              <a:srgbClr val="000000">
                <a:alpha val="70000"/>
              </a:srgbClr>
            </a:outerShdw>
          </a:effectLst>
        </p:spPr>
      </p:pic>
      <p:pic>
        <p:nvPicPr>
          <p:cNvPr id="21" name="Picture 20" descr="A close up of a window&#10;&#10;Description automatically generated">
            <a:extLst>
              <a:ext uri="{FF2B5EF4-FFF2-40B4-BE49-F238E27FC236}">
                <a16:creationId xmlns:a16="http://schemas.microsoft.com/office/drawing/2014/main" id="{6493EFD6-EB22-4510-8532-AF1DFB60CA32}"/>
              </a:ext>
            </a:extLst>
          </p:cNvPr>
          <p:cNvPicPr>
            <a:picLocks noChangeAspect="1"/>
          </p:cNvPicPr>
          <p:nvPr/>
        </p:nvPicPr>
        <p:blipFill>
          <a:blip r:embed="rId5"/>
          <a:stretch>
            <a:fillRect/>
          </a:stretch>
        </p:blipFill>
        <p:spPr>
          <a:xfrm>
            <a:off x="6097054" y="3093794"/>
            <a:ext cx="2602265" cy="1669750"/>
          </a:xfrm>
          <a:prstGeom prst="rect">
            <a:avLst/>
          </a:prstGeom>
          <a:ln>
            <a:noFill/>
          </a:ln>
          <a:effectLst>
            <a:outerShdw blurRad="190500" algn="tl" rotWithShape="0">
              <a:srgbClr val="000000">
                <a:alpha val="70000"/>
              </a:srgbClr>
            </a:outerShdw>
          </a:effectLst>
        </p:spPr>
      </p:pic>
      <p:pic>
        <p:nvPicPr>
          <p:cNvPr id="23" name="Picture 22" descr="A picture containing window, small, sitting, photo&#10;&#10;Description automatically generated">
            <a:extLst>
              <a:ext uri="{FF2B5EF4-FFF2-40B4-BE49-F238E27FC236}">
                <a16:creationId xmlns:a16="http://schemas.microsoft.com/office/drawing/2014/main" id="{CD31C018-A374-4160-8FE4-CB49DE2D1639}"/>
              </a:ext>
            </a:extLst>
          </p:cNvPr>
          <p:cNvPicPr>
            <a:picLocks noChangeAspect="1"/>
          </p:cNvPicPr>
          <p:nvPr/>
        </p:nvPicPr>
        <p:blipFill>
          <a:blip r:embed="rId6"/>
          <a:stretch>
            <a:fillRect/>
          </a:stretch>
        </p:blipFill>
        <p:spPr>
          <a:xfrm>
            <a:off x="8903232" y="3093794"/>
            <a:ext cx="2602265" cy="1669750"/>
          </a:xfrm>
          <a:prstGeom prst="rect">
            <a:avLst/>
          </a:prstGeom>
          <a:ln>
            <a:noFill/>
          </a:ln>
          <a:effectLst>
            <a:outerShdw blurRad="190500" algn="tl" rotWithShape="0">
              <a:srgbClr val="000000">
                <a:alpha val="70000"/>
              </a:srgbClr>
            </a:outerShdw>
          </a:effectLst>
        </p:spPr>
      </p:pic>
      <p:pic>
        <p:nvPicPr>
          <p:cNvPr id="25" name="Picture 24" descr="A close up of a window&#10;&#10;Description automatically generated">
            <a:extLst>
              <a:ext uri="{FF2B5EF4-FFF2-40B4-BE49-F238E27FC236}">
                <a16:creationId xmlns:a16="http://schemas.microsoft.com/office/drawing/2014/main" id="{90214256-5D89-4B8E-A641-18D26B56D2BF}"/>
              </a:ext>
            </a:extLst>
          </p:cNvPr>
          <p:cNvPicPr>
            <a:picLocks noChangeAspect="1"/>
          </p:cNvPicPr>
          <p:nvPr/>
        </p:nvPicPr>
        <p:blipFill>
          <a:blip r:embed="rId7"/>
          <a:stretch>
            <a:fillRect/>
          </a:stretch>
        </p:blipFill>
        <p:spPr>
          <a:xfrm>
            <a:off x="686504" y="3766156"/>
            <a:ext cx="3694711" cy="2560753"/>
          </a:xfrm>
          <a:prstGeom prst="rect">
            <a:avLst/>
          </a:prstGeom>
          <a:ln>
            <a:noFill/>
          </a:ln>
          <a:effectLst>
            <a:outerShdw blurRad="190500" algn="tl" rotWithShape="0">
              <a:srgbClr val="000000">
                <a:alpha val="70000"/>
              </a:srgbClr>
            </a:outerShdw>
          </a:effectLst>
        </p:spPr>
      </p:pic>
      <p:pic>
        <p:nvPicPr>
          <p:cNvPr id="27" name="Picture 26" descr="A picture containing speaker, different, silver, sitting&#10;&#10;Description automatically generated">
            <a:extLst>
              <a:ext uri="{FF2B5EF4-FFF2-40B4-BE49-F238E27FC236}">
                <a16:creationId xmlns:a16="http://schemas.microsoft.com/office/drawing/2014/main" id="{F7A4CA24-8612-4590-93A0-3A883F9FB718}"/>
              </a:ext>
            </a:extLst>
          </p:cNvPr>
          <p:cNvPicPr>
            <a:picLocks noChangeAspect="1"/>
          </p:cNvPicPr>
          <p:nvPr/>
        </p:nvPicPr>
        <p:blipFill>
          <a:blip r:embed="rId8"/>
          <a:stretch>
            <a:fillRect/>
          </a:stretch>
        </p:blipFill>
        <p:spPr>
          <a:xfrm>
            <a:off x="686504" y="1807819"/>
            <a:ext cx="2954813" cy="1895963"/>
          </a:xfrm>
          <a:prstGeom prst="rect">
            <a:avLst/>
          </a:prstGeom>
          <a:ln>
            <a:noFill/>
          </a:ln>
          <a:effectLst>
            <a:outerShdw blurRad="190500" algn="tl" rotWithShape="0">
              <a:srgbClr val="000000">
                <a:alpha val="70000"/>
              </a:srgbClr>
            </a:outerShdw>
          </a:effectLst>
        </p:spPr>
      </p:pic>
      <p:pic>
        <p:nvPicPr>
          <p:cNvPr id="29" name="Picture 28" descr="A close up of a map&#10;&#10;Description automatically generated">
            <a:extLst>
              <a:ext uri="{FF2B5EF4-FFF2-40B4-BE49-F238E27FC236}">
                <a16:creationId xmlns:a16="http://schemas.microsoft.com/office/drawing/2014/main" id="{047E02A6-3F57-4529-A95C-CEB394C10DD0}"/>
              </a:ext>
            </a:extLst>
          </p:cNvPr>
          <p:cNvPicPr>
            <a:picLocks noChangeAspect="1"/>
          </p:cNvPicPr>
          <p:nvPr/>
        </p:nvPicPr>
        <p:blipFill>
          <a:blip r:embed="rId9"/>
          <a:stretch>
            <a:fillRect/>
          </a:stretch>
        </p:blipFill>
        <p:spPr>
          <a:xfrm>
            <a:off x="6096000" y="4824232"/>
            <a:ext cx="2498648" cy="1995756"/>
          </a:xfrm>
          <a:prstGeom prst="rect">
            <a:avLst/>
          </a:prstGeom>
        </p:spPr>
      </p:pic>
      <p:pic>
        <p:nvPicPr>
          <p:cNvPr id="31" name="Picture 30" descr="A close up of a map&#10;&#10;Description automatically generated">
            <a:extLst>
              <a:ext uri="{FF2B5EF4-FFF2-40B4-BE49-F238E27FC236}">
                <a16:creationId xmlns:a16="http://schemas.microsoft.com/office/drawing/2014/main" id="{41BF4959-B76E-4DF0-B580-308DAB6A3D28}"/>
              </a:ext>
            </a:extLst>
          </p:cNvPr>
          <p:cNvPicPr>
            <a:picLocks noChangeAspect="1"/>
          </p:cNvPicPr>
          <p:nvPr/>
        </p:nvPicPr>
        <p:blipFill>
          <a:blip r:embed="rId10"/>
          <a:stretch>
            <a:fillRect/>
          </a:stretch>
        </p:blipFill>
        <p:spPr>
          <a:xfrm>
            <a:off x="9006848" y="4824232"/>
            <a:ext cx="2498648" cy="2016172"/>
          </a:xfrm>
          <a:prstGeom prst="rect">
            <a:avLst/>
          </a:prstGeom>
        </p:spPr>
      </p:pic>
      <p:sp>
        <p:nvSpPr>
          <p:cNvPr id="32" name="TextBox 31">
            <a:extLst>
              <a:ext uri="{FF2B5EF4-FFF2-40B4-BE49-F238E27FC236}">
                <a16:creationId xmlns:a16="http://schemas.microsoft.com/office/drawing/2014/main" id="{638F1F92-F534-4BC9-A0A3-1D520644FEC4}"/>
              </a:ext>
            </a:extLst>
          </p:cNvPr>
          <p:cNvSpPr txBox="1"/>
          <p:nvPr/>
        </p:nvSpPr>
        <p:spPr>
          <a:xfrm>
            <a:off x="7740073" y="895927"/>
            <a:ext cx="2299854" cy="307777"/>
          </a:xfrm>
          <a:prstGeom prst="rect">
            <a:avLst/>
          </a:prstGeom>
          <a:noFill/>
        </p:spPr>
        <p:txBody>
          <a:bodyPr wrap="square" rtlCol="0">
            <a:spAutoFit/>
          </a:bodyPr>
          <a:lstStyle/>
          <a:p>
            <a:r>
              <a:rPr lang="en-US" dirty="0"/>
              <a:t>Varying the exposure time</a:t>
            </a:r>
          </a:p>
        </p:txBody>
      </p:sp>
      <p:sp>
        <p:nvSpPr>
          <p:cNvPr id="33" name="TextBox 32">
            <a:extLst>
              <a:ext uri="{FF2B5EF4-FFF2-40B4-BE49-F238E27FC236}">
                <a16:creationId xmlns:a16="http://schemas.microsoft.com/office/drawing/2014/main" id="{45851D33-3838-45CC-96FF-4F2A03D7B615}"/>
              </a:ext>
            </a:extLst>
          </p:cNvPr>
          <p:cNvSpPr txBox="1"/>
          <p:nvPr/>
        </p:nvSpPr>
        <p:spPr>
          <a:xfrm>
            <a:off x="1928116" y="6279382"/>
            <a:ext cx="1211486" cy="307777"/>
          </a:xfrm>
          <a:prstGeom prst="rect">
            <a:avLst/>
          </a:prstGeom>
          <a:noFill/>
        </p:spPr>
        <p:txBody>
          <a:bodyPr wrap="square" rtlCol="0">
            <a:spAutoFit/>
          </a:bodyPr>
          <a:lstStyle/>
          <a:p>
            <a:r>
              <a:rPr lang="en-US" dirty="0"/>
              <a:t>Best Results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g7417c18f3d_0_17"/>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Assignment #3: Blending</a:t>
            </a:r>
            <a:endParaRPr dirty="0"/>
          </a:p>
        </p:txBody>
      </p:sp>
      <p:sp>
        <p:nvSpPr>
          <p:cNvPr id="3" name="Text Placeholder 2">
            <a:extLst>
              <a:ext uri="{FF2B5EF4-FFF2-40B4-BE49-F238E27FC236}">
                <a16:creationId xmlns:a16="http://schemas.microsoft.com/office/drawing/2014/main" id="{2D4F2012-4726-42CF-A126-4BF213612416}"/>
              </a:ext>
            </a:extLst>
          </p:cNvPr>
          <p:cNvSpPr>
            <a:spLocks noGrp="1"/>
          </p:cNvSpPr>
          <p:nvPr>
            <p:ph type="body" idx="1"/>
          </p:nvPr>
        </p:nvSpPr>
        <p:spPr/>
        <p:txBody>
          <a:bodyPr/>
          <a:lstStyle/>
          <a:p>
            <a:r>
              <a:rPr lang="en-US" dirty="0"/>
              <a:t>The blending assignment was to attempt and blend two images together using a generated mask.</a:t>
            </a:r>
          </a:p>
        </p:txBody>
      </p:sp>
      <p:pic>
        <p:nvPicPr>
          <p:cNvPr id="5" name="Picture 4" descr="A picture containing outdoor, bird, reptile, animal&#10;&#10;Description automatically generated">
            <a:extLst>
              <a:ext uri="{FF2B5EF4-FFF2-40B4-BE49-F238E27FC236}">
                <a16:creationId xmlns:a16="http://schemas.microsoft.com/office/drawing/2014/main" id="{E2FA39F3-59E2-42FD-B468-863F39CD53E2}"/>
              </a:ext>
            </a:extLst>
          </p:cNvPr>
          <p:cNvPicPr>
            <a:picLocks noChangeAspect="1"/>
          </p:cNvPicPr>
          <p:nvPr/>
        </p:nvPicPr>
        <p:blipFill>
          <a:blip r:embed="rId3"/>
          <a:stretch>
            <a:fillRect/>
          </a:stretch>
        </p:blipFill>
        <p:spPr>
          <a:xfrm>
            <a:off x="912091" y="1859800"/>
            <a:ext cx="2542307" cy="1412392"/>
          </a:xfrm>
          <a:prstGeom prst="rect">
            <a:avLst/>
          </a:prstGeom>
          <a:ln>
            <a:noFill/>
          </a:ln>
          <a:effectLst>
            <a:outerShdw blurRad="190500" algn="tl" rotWithShape="0">
              <a:srgbClr val="000000">
                <a:alpha val="70000"/>
              </a:srgbClr>
            </a:outerShdw>
          </a:effectLst>
        </p:spPr>
      </p:pic>
      <p:pic>
        <p:nvPicPr>
          <p:cNvPr id="7" name="Picture 6" descr="A close up of a logo&#10;&#10;Description automatically generated">
            <a:extLst>
              <a:ext uri="{FF2B5EF4-FFF2-40B4-BE49-F238E27FC236}">
                <a16:creationId xmlns:a16="http://schemas.microsoft.com/office/drawing/2014/main" id="{87B0F652-2266-4692-9D7E-9E110BE5A134}"/>
              </a:ext>
            </a:extLst>
          </p:cNvPr>
          <p:cNvPicPr>
            <a:picLocks noChangeAspect="1"/>
          </p:cNvPicPr>
          <p:nvPr/>
        </p:nvPicPr>
        <p:blipFill>
          <a:blip r:embed="rId4"/>
          <a:stretch>
            <a:fillRect/>
          </a:stretch>
        </p:blipFill>
        <p:spPr>
          <a:xfrm>
            <a:off x="912092" y="3303218"/>
            <a:ext cx="2542306" cy="1412392"/>
          </a:xfrm>
          <a:prstGeom prst="rect">
            <a:avLst/>
          </a:prstGeom>
          <a:ln>
            <a:noFill/>
          </a:ln>
          <a:effectLst>
            <a:outerShdw blurRad="190500" algn="tl" rotWithShape="0">
              <a:srgbClr val="000000">
                <a:alpha val="70000"/>
              </a:srgbClr>
            </a:outerShdw>
          </a:effectLst>
        </p:spPr>
      </p:pic>
      <p:pic>
        <p:nvPicPr>
          <p:cNvPr id="9" name="Picture 8" descr="A picture containing man, water, boat, standing&#10;&#10;Description automatically generated">
            <a:extLst>
              <a:ext uri="{FF2B5EF4-FFF2-40B4-BE49-F238E27FC236}">
                <a16:creationId xmlns:a16="http://schemas.microsoft.com/office/drawing/2014/main" id="{B731C706-3B9D-4D5B-A8B7-B016166233FE}"/>
              </a:ext>
            </a:extLst>
          </p:cNvPr>
          <p:cNvPicPr>
            <a:picLocks noChangeAspect="1"/>
          </p:cNvPicPr>
          <p:nvPr/>
        </p:nvPicPr>
        <p:blipFill>
          <a:blip r:embed="rId5"/>
          <a:stretch>
            <a:fillRect/>
          </a:stretch>
        </p:blipFill>
        <p:spPr>
          <a:xfrm>
            <a:off x="912092" y="4746636"/>
            <a:ext cx="2542306" cy="1412392"/>
          </a:xfrm>
          <a:prstGeom prst="rect">
            <a:avLst/>
          </a:prstGeom>
          <a:ln>
            <a:noFill/>
          </a:ln>
          <a:effectLst>
            <a:outerShdw blurRad="190500" algn="tl" rotWithShape="0">
              <a:srgbClr val="000000">
                <a:alpha val="70000"/>
              </a:srgbClr>
            </a:outerShdw>
          </a:effectLst>
        </p:spPr>
      </p:pic>
      <p:sp>
        <p:nvSpPr>
          <p:cNvPr id="10" name="Arrow: Right 9">
            <a:extLst>
              <a:ext uri="{FF2B5EF4-FFF2-40B4-BE49-F238E27FC236}">
                <a16:creationId xmlns:a16="http://schemas.microsoft.com/office/drawing/2014/main" id="{D41E3ABE-5E49-4F0D-9D74-9087AB47F37D}"/>
              </a:ext>
            </a:extLst>
          </p:cNvPr>
          <p:cNvSpPr/>
          <p:nvPr/>
        </p:nvSpPr>
        <p:spPr>
          <a:xfrm>
            <a:off x="3756890" y="3493598"/>
            <a:ext cx="1413164" cy="103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dark room&#10;&#10;Description automatically generated">
            <a:extLst>
              <a:ext uri="{FF2B5EF4-FFF2-40B4-BE49-F238E27FC236}">
                <a16:creationId xmlns:a16="http://schemas.microsoft.com/office/drawing/2014/main" id="{FB89CC51-1367-4512-8901-F723BD685686}"/>
              </a:ext>
            </a:extLst>
          </p:cNvPr>
          <p:cNvPicPr>
            <a:picLocks noChangeAspect="1"/>
          </p:cNvPicPr>
          <p:nvPr/>
        </p:nvPicPr>
        <p:blipFill>
          <a:blip r:embed="rId6"/>
          <a:stretch>
            <a:fillRect/>
          </a:stretch>
        </p:blipFill>
        <p:spPr>
          <a:xfrm>
            <a:off x="5680364" y="2322849"/>
            <a:ext cx="5773304" cy="3211639"/>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ECB2B948-9AC0-48F5-8C4B-A022488B39BD}"/>
              </a:ext>
            </a:extLst>
          </p:cNvPr>
          <p:cNvSpPr txBox="1"/>
          <p:nvPr/>
        </p:nvSpPr>
        <p:spPr>
          <a:xfrm rot="5400000">
            <a:off x="297874" y="3855525"/>
            <a:ext cx="718126" cy="307777"/>
          </a:xfrm>
          <a:prstGeom prst="rect">
            <a:avLst/>
          </a:prstGeom>
          <a:noFill/>
        </p:spPr>
        <p:txBody>
          <a:bodyPr wrap="square" rtlCol="0">
            <a:spAutoFit/>
          </a:bodyPr>
          <a:lstStyle/>
          <a:p>
            <a:r>
              <a:rPr lang="en-US" dirty="0"/>
              <a:t>Mask</a:t>
            </a:r>
          </a:p>
        </p:txBody>
      </p:sp>
      <p:sp>
        <p:nvSpPr>
          <p:cNvPr id="14" name="TextBox 13">
            <a:extLst>
              <a:ext uri="{FF2B5EF4-FFF2-40B4-BE49-F238E27FC236}">
                <a16:creationId xmlns:a16="http://schemas.microsoft.com/office/drawing/2014/main" id="{BB1C066B-7B3E-4ED7-995B-80742C6C38D0}"/>
              </a:ext>
            </a:extLst>
          </p:cNvPr>
          <p:cNvSpPr txBox="1"/>
          <p:nvPr/>
        </p:nvSpPr>
        <p:spPr>
          <a:xfrm rot="5400000">
            <a:off x="200724" y="2412108"/>
            <a:ext cx="912426" cy="307777"/>
          </a:xfrm>
          <a:prstGeom prst="rect">
            <a:avLst/>
          </a:prstGeom>
          <a:noFill/>
        </p:spPr>
        <p:txBody>
          <a:bodyPr wrap="square" rtlCol="0">
            <a:spAutoFit/>
          </a:bodyPr>
          <a:lstStyle/>
          <a:p>
            <a:r>
              <a:rPr lang="en-US" dirty="0"/>
              <a:t>Image 1</a:t>
            </a:r>
          </a:p>
        </p:txBody>
      </p:sp>
      <p:sp>
        <p:nvSpPr>
          <p:cNvPr id="15" name="TextBox 14">
            <a:extLst>
              <a:ext uri="{FF2B5EF4-FFF2-40B4-BE49-F238E27FC236}">
                <a16:creationId xmlns:a16="http://schemas.microsoft.com/office/drawing/2014/main" id="{B031A35E-B505-4CCC-B3ED-FEA05549C43A}"/>
              </a:ext>
            </a:extLst>
          </p:cNvPr>
          <p:cNvSpPr txBox="1"/>
          <p:nvPr/>
        </p:nvSpPr>
        <p:spPr>
          <a:xfrm rot="5400000">
            <a:off x="239934" y="5298944"/>
            <a:ext cx="839932" cy="307777"/>
          </a:xfrm>
          <a:prstGeom prst="rect">
            <a:avLst/>
          </a:prstGeom>
          <a:noFill/>
        </p:spPr>
        <p:txBody>
          <a:bodyPr wrap="square" rtlCol="0">
            <a:spAutoFit/>
          </a:bodyPr>
          <a:lstStyle/>
          <a:p>
            <a:r>
              <a:rPr lang="en-US" dirty="0"/>
              <a:t>Image 2</a:t>
            </a:r>
          </a:p>
        </p:txBody>
      </p:sp>
      <p:sp>
        <p:nvSpPr>
          <p:cNvPr id="16" name="TextBox 15">
            <a:extLst>
              <a:ext uri="{FF2B5EF4-FFF2-40B4-BE49-F238E27FC236}">
                <a16:creationId xmlns:a16="http://schemas.microsoft.com/office/drawing/2014/main" id="{7D1809B4-721C-42A7-847E-0B81980E5525}"/>
              </a:ext>
            </a:extLst>
          </p:cNvPr>
          <p:cNvSpPr txBox="1"/>
          <p:nvPr/>
        </p:nvSpPr>
        <p:spPr>
          <a:xfrm>
            <a:off x="8280404" y="5589478"/>
            <a:ext cx="914400" cy="307777"/>
          </a:xfrm>
          <a:prstGeom prst="rect">
            <a:avLst/>
          </a:prstGeom>
          <a:noFill/>
        </p:spPr>
        <p:txBody>
          <a:bodyPr wrap="square" rtlCol="0">
            <a:spAutoFit/>
          </a:bodyPr>
          <a:lstStyle/>
          <a:p>
            <a:r>
              <a:rPr lang="en-US" dirty="0"/>
              <a:t>Result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g7417c18f3d_0_22"/>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Assignment #4: Panoramas</a:t>
            </a:r>
            <a:endParaRPr dirty="0"/>
          </a:p>
        </p:txBody>
      </p:sp>
      <p:pic>
        <p:nvPicPr>
          <p:cNvPr id="19" name="Picture 18" descr="A tree in a forest&#10;&#10;Description automatically generated">
            <a:extLst>
              <a:ext uri="{FF2B5EF4-FFF2-40B4-BE49-F238E27FC236}">
                <a16:creationId xmlns:a16="http://schemas.microsoft.com/office/drawing/2014/main" id="{0201B3E5-A254-4DA0-908B-1A312874D857}"/>
              </a:ext>
            </a:extLst>
          </p:cNvPr>
          <p:cNvPicPr>
            <a:picLocks noChangeAspect="1"/>
          </p:cNvPicPr>
          <p:nvPr/>
        </p:nvPicPr>
        <p:blipFill>
          <a:blip r:embed="rId3"/>
          <a:stretch>
            <a:fillRect/>
          </a:stretch>
        </p:blipFill>
        <p:spPr>
          <a:xfrm>
            <a:off x="609600" y="1315071"/>
            <a:ext cx="3036620" cy="2024413"/>
          </a:xfrm>
          <a:prstGeom prst="rect">
            <a:avLst/>
          </a:prstGeom>
          <a:ln>
            <a:noFill/>
          </a:ln>
          <a:effectLst>
            <a:outerShdw blurRad="190500" algn="tl" rotWithShape="0">
              <a:srgbClr val="000000">
                <a:alpha val="70000"/>
              </a:srgbClr>
            </a:outerShdw>
          </a:effectLst>
        </p:spPr>
      </p:pic>
      <p:pic>
        <p:nvPicPr>
          <p:cNvPr id="21" name="Picture 20" descr="A tree in a grassy area&#10;&#10;Description automatically generated">
            <a:extLst>
              <a:ext uri="{FF2B5EF4-FFF2-40B4-BE49-F238E27FC236}">
                <a16:creationId xmlns:a16="http://schemas.microsoft.com/office/drawing/2014/main" id="{F8CDB97F-9376-44AD-A040-9A86772018D2}"/>
              </a:ext>
            </a:extLst>
          </p:cNvPr>
          <p:cNvPicPr>
            <a:picLocks noChangeAspect="1"/>
          </p:cNvPicPr>
          <p:nvPr/>
        </p:nvPicPr>
        <p:blipFill>
          <a:blip r:embed="rId4"/>
          <a:stretch>
            <a:fillRect/>
          </a:stretch>
        </p:blipFill>
        <p:spPr>
          <a:xfrm>
            <a:off x="3745184" y="1315071"/>
            <a:ext cx="3036620" cy="2024413"/>
          </a:xfrm>
          <a:prstGeom prst="rect">
            <a:avLst/>
          </a:prstGeom>
          <a:ln>
            <a:noFill/>
          </a:ln>
          <a:effectLst>
            <a:outerShdw blurRad="190500" algn="tl" rotWithShape="0">
              <a:srgbClr val="000000">
                <a:alpha val="70000"/>
              </a:srgbClr>
            </a:outerShdw>
          </a:effectLst>
        </p:spPr>
      </p:pic>
      <p:pic>
        <p:nvPicPr>
          <p:cNvPr id="23" name="Picture 22" descr="A tree in a forest&#10;&#10;Description automatically generated">
            <a:extLst>
              <a:ext uri="{FF2B5EF4-FFF2-40B4-BE49-F238E27FC236}">
                <a16:creationId xmlns:a16="http://schemas.microsoft.com/office/drawing/2014/main" id="{E3B8253A-6BB6-4836-A590-FE709A028FFE}"/>
              </a:ext>
            </a:extLst>
          </p:cNvPr>
          <p:cNvPicPr>
            <a:picLocks noChangeAspect="1"/>
          </p:cNvPicPr>
          <p:nvPr/>
        </p:nvPicPr>
        <p:blipFill>
          <a:blip r:embed="rId5"/>
          <a:stretch>
            <a:fillRect/>
          </a:stretch>
        </p:blipFill>
        <p:spPr>
          <a:xfrm>
            <a:off x="6880768" y="1315071"/>
            <a:ext cx="3036620" cy="2024413"/>
          </a:xfrm>
          <a:prstGeom prst="rect">
            <a:avLst/>
          </a:prstGeom>
          <a:ln>
            <a:noFill/>
          </a:ln>
          <a:effectLst>
            <a:outerShdw blurRad="190500" algn="tl" rotWithShape="0">
              <a:srgbClr val="000000">
                <a:alpha val="70000"/>
              </a:srgbClr>
            </a:outerShdw>
          </a:effectLst>
        </p:spPr>
      </p:pic>
      <p:sp>
        <p:nvSpPr>
          <p:cNvPr id="24" name="TextBox 23">
            <a:extLst>
              <a:ext uri="{FF2B5EF4-FFF2-40B4-BE49-F238E27FC236}">
                <a16:creationId xmlns:a16="http://schemas.microsoft.com/office/drawing/2014/main" id="{227629FB-902D-4133-8762-E95354DE84F8}"/>
              </a:ext>
            </a:extLst>
          </p:cNvPr>
          <p:cNvSpPr txBox="1"/>
          <p:nvPr/>
        </p:nvSpPr>
        <p:spPr>
          <a:xfrm>
            <a:off x="1338201" y="1007294"/>
            <a:ext cx="1579418" cy="307777"/>
          </a:xfrm>
          <a:prstGeom prst="rect">
            <a:avLst/>
          </a:prstGeom>
          <a:noFill/>
        </p:spPr>
        <p:txBody>
          <a:bodyPr wrap="square" rtlCol="0">
            <a:spAutoFit/>
          </a:bodyPr>
          <a:lstStyle/>
          <a:p>
            <a:r>
              <a:rPr lang="en-US" dirty="0"/>
              <a:t>Input Image 1</a:t>
            </a:r>
          </a:p>
        </p:txBody>
      </p:sp>
      <p:sp>
        <p:nvSpPr>
          <p:cNvPr id="25" name="TextBox 24">
            <a:extLst>
              <a:ext uri="{FF2B5EF4-FFF2-40B4-BE49-F238E27FC236}">
                <a16:creationId xmlns:a16="http://schemas.microsoft.com/office/drawing/2014/main" id="{17AC7DBD-B709-40AD-849B-6D9423115340}"/>
              </a:ext>
            </a:extLst>
          </p:cNvPr>
          <p:cNvSpPr txBox="1"/>
          <p:nvPr/>
        </p:nvSpPr>
        <p:spPr>
          <a:xfrm>
            <a:off x="4603094" y="1006648"/>
            <a:ext cx="1320800" cy="307777"/>
          </a:xfrm>
          <a:prstGeom prst="rect">
            <a:avLst/>
          </a:prstGeom>
          <a:noFill/>
        </p:spPr>
        <p:txBody>
          <a:bodyPr wrap="square" rtlCol="0">
            <a:spAutoFit/>
          </a:bodyPr>
          <a:lstStyle/>
          <a:p>
            <a:r>
              <a:rPr lang="en-US" dirty="0"/>
              <a:t>Input Image 2</a:t>
            </a:r>
          </a:p>
        </p:txBody>
      </p:sp>
      <p:sp>
        <p:nvSpPr>
          <p:cNvPr id="26" name="TextBox 25">
            <a:extLst>
              <a:ext uri="{FF2B5EF4-FFF2-40B4-BE49-F238E27FC236}">
                <a16:creationId xmlns:a16="http://schemas.microsoft.com/office/drawing/2014/main" id="{F2DAEDDD-9E23-4EF4-9A5A-B6C4B12C1E90}"/>
              </a:ext>
            </a:extLst>
          </p:cNvPr>
          <p:cNvSpPr txBox="1"/>
          <p:nvPr/>
        </p:nvSpPr>
        <p:spPr>
          <a:xfrm>
            <a:off x="7738678" y="1006647"/>
            <a:ext cx="1320800" cy="307777"/>
          </a:xfrm>
          <a:prstGeom prst="rect">
            <a:avLst/>
          </a:prstGeom>
          <a:noFill/>
        </p:spPr>
        <p:txBody>
          <a:bodyPr wrap="square" rtlCol="0">
            <a:spAutoFit/>
          </a:bodyPr>
          <a:lstStyle/>
          <a:p>
            <a:r>
              <a:rPr lang="en-US" dirty="0"/>
              <a:t>Input Image 3</a:t>
            </a:r>
          </a:p>
        </p:txBody>
      </p:sp>
      <p:pic>
        <p:nvPicPr>
          <p:cNvPr id="28" name="Picture 27" descr="A close up of a tree&#10;&#10;Description automatically generated">
            <a:extLst>
              <a:ext uri="{FF2B5EF4-FFF2-40B4-BE49-F238E27FC236}">
                <a16:creationId xmlns:a16="http://schemas.microsoft.com/office/drawing/2014/main" id="{DBF2F5E3-9E24-42DF-A1E3-487DB01CE250}"/>
              </a:ext>
            </a:extLst>
          </p:cNvPr>
          <p:cNvPicPr>
            <a:picLocks noChangeAspect="1"/>
          </p:cNvPicPr>
          <p:nvPr/>
        </p:nvPicPr>
        <p:blipFill>
          <a:blip r:embed="rId6"/>
          <a:stretch>
            <a:fillRect/>
          </a:stretch>
        </p:blipFill>
        <p:spPr>
          <a:xfrm>
            <a:off x="608528" y="3591000"/>
            <a:ext cx="4308761" cy="2757072"/>
          </a:xfrm>
          <a:prstGeom prst="rect">
            <a:avLst/>
          </a:prstGeom>
          <a:ln>
            <a:noFill/>
          </a:ln>
          <a:effectLst>
            <a:outerShdw blurRad="190500" algn="tl" rotWithShape="0">
              <a:srgbClr val="000000">
                <a:alpha val="70000"/>
              </a:srgbClr>
            </a:outerShdw>
          </a:effectLst>
        </p:spPr>
      </p:pic>
      <p:sp>
        <p:nvSpPr>
          <p:cNvPr id="32" name="Text Placeholder 2">
            <a:extLst>
              <a:ext uri="{FF2B5EF4-FFF2-40B4-BE49-F238E27FC236}">
                <a16:creationId xmlns:a16="http://schemas.microsoft.com/office/drawing/2014/main" id="{0FFD548A-8476-4AA7-AC2E-90C20D331C4D}"/>
              </a:ext>
            </a:extLst>
          </p:cNvPr>
          <p:cNvSpPr>
            <a:spLocks noGrp="1"/>
          </p:cNvSpPr>
          <p:nvPr>
            <p:ph type="body" idx="1"/>
          </p:nvPr>
        </p:nvSpPr>
        <p:spPr>
          <a:xfrm>
            <a:off x="5983935" y="4027054"/>
            <a:ext cx="5486400" cy="1884964"/>
          </a:xfrm>
        </p:spPr>
        <p:txBody>
          <a:bodyPr/>
          <a:lstStyle/>
          <a:p>
            <a:r>
              <a:rPr lang="en-US" sz="1600" dirty="0"/>
              <a:t>The goal of this assignment was to produce a panorama. I took three images from the backyard of my apartment. I combined those images to produce the resulting panorama. </a:t>
            </a:r>
          </a:p>
        </p:txBody>
      </p:sp>
      <p:sp>
        <p:nvSpPr>
          <p:cNvPr id="30" name="TextBox 29">
            <a:extLst>
              <a:ext uri="{FF2B5EF4-FFF2-40B4-BE49-F238E27FC236}">
                <a16:creationId xmlns:a16="http://schemas.microsoft.com/office/drawing/2014/main" id="{9EE7820D-4C5D-4C82-8127-4A164B8BFDC3}"/>
              </a:ext>
            </a:extLst>
          </p:cNvPr>
          <p:cNvSpPr txBox="1"/>
          <p:nvPr/>
        </p:nvSpPr>
        <p:spPr>
          <a:xfrm>
            <a:off x="2413699" y="6322210"/>
            <a:ext cx="698417" cy="307777"/>
          </a:xfrm>
          <a:prstGeom prst="rect">
            <a:avLst/>
          </a:prstGeom>
          <a:noFill/>
        </p:spPr>
        <p:txBody>
          <a:bodyPr wrap="square" rtlCol="0">
            <a:spAutoFit/>
          </a:bodyPr>
          <a:lstStyle/>
          <a:p>
            <a:r>
              <a:rPr lang="en-US" dirty="0"/>
              <a:t>Result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g7417c18f3d_0_27"/>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Assignment #5: HDR</a:t>
            </a:r>
            <a:endParaRPr dirty="0"/>
          </a:p>
        </p:txBody>
      </p:sp>
      <p:sp>
        <p:nvSpPr>
          <p:cNvPr id="3" name="Text Placeholder 2">
            <a:extLst>
              <a:ext uri="{FF2B5EF4-FFF2-40B4-BE49-F238E27FC236}">
                <a16:creationId xmlns:a16="http://schemas.microsoft.com/office/drawing/2014/main" id="{26B04155-3D3D-4F60-B2AB-5E5291CEE639}"/>
              </a:ext>
            </a:extLst>
          </p:cNvPr>
          <p:cNvSpPr>
            <a:spLocks noGrp="1"/>
          </p:cNvSpPr>
          <p:nvPr>
            <p:ph type="body" idx="1"/>
          </p:nvPr>
        </p:nvSpPr>
        <p:spPr>
          <a:xfrm>
            <a:off x="595265" y="1235090"/>
            <a:ext cx="3759200" cy="1789277"/>
          </a:xfrm>
        </p:spPr>
        <p:txBody>
          <a:bodyPr/>
          <a:lstStyle/>
          <a:p>
            <a:r>
              <a:rPr lang="en-US" sz="1600" dirty="0"/>
              <a:t>Assignment 5 was to produce High Dynamic Range (HDR) images. I took my images in the office of my apartment complex. I combined them using various processing methods. </a:t>
            </a:r>
          </a:p>
        </p:txBody>
      </p:sp>
      <p:pic>
        <p:nvPicPr>
          <p:cNvPr id="5" name="Picture 4" descr="A picture containing photo, table, different, kitchen&#10;&#10;Description automatically generated">
            <a:extLst>
              <a:ext uri="{FF2B5EF4-FFF2-40B4-BE49-F238E27FC236}">
                <a16:creationId xmlns:a16="http://schemas.microsoft.com/office/drawing/2014/main" id="{9E68538C-4378-4A4C-A596-55A3E492D544}"/>
              </a:ext>
            </a:extLst>
          </p:cNvPr>
          <p:cNvPicPr>
            <a:picLocks noChangeAspect="1"/>
          </p:cNvPicPr>
          <p:nvPr/>
        </p:nvPicPr>
        <p:blipFill>
          <a:blip r:embed="rId3"/>
          <a:stretch>
            <a:fillRect/>
          </a:stretch>
        </p:blipFill>
        <p:spPr>
          <a:xfrm>
            <a:off x="5609641" y="538743"/>
            <a:ext cx="6253215" cy="1392694"/>
          </a:xfrm>
          <a:prstGeom prst="rect">
            <a:avLst/>
          </a:prstGeom>
          <a:ln>
            <a:noFill/>
          </a:ln>
          <a:effectLst>
            <a:outerShdw blurRad="190500" algn="tl" rotWithShape="0">
              <a:srgbClr val="000000">
                <a:alpha val="70000"/>
              </a:srgbClr>
            </a:outerShdw>
          </a:effectLst>
        </p:spPr>
      </p:pic>
      <p:pic>
        <p:nvPicPr>
          <p:cNvPr id="7" name="Picture 6" descr="A view of a large window&#10;&#10;Description automatically generated">
            <a:extLst>
              <a:ext uri="{FF2B5EF4-FFF2-40B4-BE49-F238E27FC236}">
                <a16:creationId xmlns:a16="http://schemas.microsoft.com/office/drawing/2014/main" id="{6B4094E7-AE08-492C-B9A5-203C2BDC9A1B}"/>
              </a:ext>
            </a:extLst>
          </p:cNvPr>
          <p:cNvPicPr>
            <a:picLocks noChangeAspect="1"/>
          </p:cNvPicPr>
          <p:nvPr/>
        </p:nvPicPr>
        <p:blipFill>
          <a:blip r:embed="rId4"/>
          <a:stretch>
            <a:fillRect/>
          </a:stretch>
        </p:blipFill>
        <p:spPr>
          <a:xfrm>
            <a:off x="4262099" y="4395818"/>
            <a:ext cx="1855358" cy="1236905"/>
          </a:xfrm>
          <a:prstGeom prst="rect">
            <a:avLst/>
          </a:prstGeom>
          <a:ln>
            <a:noFill/>
          </a:ln>
          <a:effectLst>
            <a:outerShdw blurRad="190500" algn="tl" rotWithShape="0">
              <a:srgbClr val="000000">
                <a:alpha val="70000"/>
              </a:srgbClr>
            </a:outerShdw>
          </a:effectLst>
        </p:spPr>
      </p:pic>
      <p:pic>
        <p:nvPicPr>
          <p:cNvPr id="9" name="Picture 8" descr="A view of a living room with a large window&#10;&#10;Description automatically generated">
            <a:extLst>
              <a:ext uri="{FF2B5EF4-FFF2-40B4-BE49-F238E27FC236}">
                <a16:creationId xmlns:a16="http://schemas.microsoft.com/office/drawing/2014/main" id="{BADDF3B1-FC8F-4126-80FA-2CAEF5F1ADE3}"/>
              </a:ext>
            </a:extLst>
          </p:cNvPr>
          <p:cNvPicPr>
            <a:picLocks noChangeAspect="1"/>
          </p:cNvPicPr>
          <p:nvPr/>
        </p:nvPicPr>
        <p:blipFill>
          <a:blip r:embed="rId5"/>
          <a:stretch>
            <a:fillRect/>
          </a:stretch>
        </p:blipFill>
        <p:spPr>
          <a:xfrm>
            <a:off x="2366576" y="4395818"/>
            <a:ext cx="1855356" cy="1236904"/>
          </a:xfrm>
          <a:prstGeom prst="rect">
            <a:avLst/>
          </a:prstGeom>
          <a:ln>
            <a:noFill/>
          </a:ln>
          <a:effectLst>
            <a:outerShdw blurRad="190500" algn="tl" rotWithShape="0">
              <a:srgbClr val="000000">
                <a:alpha val="70000"/>
              </a:srgbClr>
            </a:outerShdw>
          </a:effectLst>
        </p:spPr>
      </p:pic>
      <p:pic>
        <p:nvPicPr>
          <p:cNvPr id="11" name="Picture 10" descr="A view of a living room with a large window&#10;&#10;Description automatically generated">
            <a:extLst>
              <a:ext uri="{FF2B5EF4-FFF2-40B4-BE49-F238E27FC236}">
                <a16:creationId xmlns:a16="http://schemas.microsoft.com/office/drawing/2014/main" id="{04A67BE1-A625-468F-B14E-A766DC313CE7}"/>
              </a:ext>
            </a:extLst>
          </p:cNvPr>
          <p:cNvPicPr>
            <a:picLocks noChangeAspect="1"/>
          </p:cNvPicPr>
          <p:nvPr/>
        </p:nvPicPr>
        <p:blipFill>
          <a:blip r:embed="rId6"/>
          <a:stretch>
            <a:fillRect/>
          </a:stretch>
        </p:blipFill>
        <p:spPr>
          <a:xfrm>
            <a:off x="471053" y="4395818"/>
            <a:ext cx="1855356" cy="1236904"/>
          </a:xfrm>
          <a:prstGeom prst="rect">
            <a:avLst/>
          </a:prstGeom>
          <a:ln>
            <a:noFill/>
          </a:ln>
          <a:effectLst>
            <a:outerShdw blurRad="190500" algn="tl" rotWithShape="0">
              <a:srgbClr val="000000">
                <a:alpha val="70000"/>
              </a:srgbClr>
            </a:outerShdw>
          </a:effectLst>
        </p:spPr>
      </p:pic>
      <p:pic>
        <p:nvPicPr>
          <p:cNvPr id="13" name="Picture 12" descr="A view of a living room with a large window&#10;&#10;Description automatically generated">
            <a:extLst>
              <a:ext uri="{FF2B5EF4-FFF2-40B4-BE49-F238E27FC236}">
                <a16:creationId xmlns:a16="http://schemas.microsoft.com/office/drawing/2014/main" id="{DDB4B713-27CB-4094-95D0-157F9BD5BF1C}"/>
              </a:ext>
            </a:extLst>
          </p:cNvPr>
          <p:cNvPicPr>
            <a:picLocks noChangeAspect="1"/>
          </p:cNvPicPr>
          <p:nvPr/>
        </p:nvPicPr>
        <p:blipFill>
          <a:blip r:embed="rId7"/>
          <a:stretch>
            <a:fillRect/>
          </a:stretch>
        </p:blipFill>
        <p:spPr>
          <a:xfrm>
            <a:off x="4262100" y="3122390"/>
            <a:ext cx="1855356" cy="1236904"/>
          </a:xfrm>
          <a:prstGeom prst="rect">
            <a:avLst/>
          </a:prstGeom>
          <a:ln>
            <a:noFill/>
          </a:ln>
          <a:effectLst>
            <a:outerShdw blurRad="190500" algn="tl" rotWithShape="0">
              <a:srgbClr val="000000">
                <a:alpha val="70000"/>
              </a:srgbClr>
            </a:outerShdw>
          </a:effectLst>
        </p:spPr>
      </p:pic>
      <p:pic>
        <p:nvPicPr>
          <p:cNvPr id="15" name="Picture 14" descr="A view of a living room filled with furniture and a large window&#10;&#10;Description automatically generated">
            <a:extLst>
              <a:ext uri="{FF2B5EF4-FFF2-40B4-BE49-F238E27FC236}">
                <a16:creationId xmlns:a16="http://schemas.microsoft.com/office/drawing/2014/main" id="{3E563F30-D2C4-491D-902B-027ED9F2BFB9}"/>
              </a:ext>
            </a:extLst>
          </p:cNvPr>
          <p:cNvPicPr>
            <a:picLocks noChangeAspect="1"/>
          </p:cNvPicPr>
          <p:nvPr/>
        </p:nvPicPr>
        <p:blipFill>
          <a:blip r:embed="rId8"/>
          <a:stretch>
            <a:fillRect/>
          </a:stretch>
        </p:blipFill>
        <p:spPr>
          <a:xfrm>
            <a:off x="2366576" y="3121966"/>
            <a:ext cx="1855356" cy="1236904"/>
          </a:xfrm>
          <a:prstGeom prst="rect">
            <a:avLst/>
          </a:prstGeom>
          <a:ln>
            <a:noFill/>
          </a:ln>
          <a:effectLst>
            <a:outerShdw blurRad="190500" algn="tl" rotWithShape="0">
              <a:srgbClr val="000000">
                <a:alpha val="70000"/>
              </a:srgbClr>
            </a:outerShdw>
          </a:effectLst>
        </p:spPr>
      </p:pic>
      <p:pic>
        <p:nvPicPr>
          <p:cNvPr id="17" name="Picture 16" descr="A view of a living room filled with furniture and a large window&#10;&#10;Description automatically generated">
            <a:extLst>
              <a:ext uri="{FF2B5EF4-FFF2-40B4-BE49-F238E27FC236}">
                <a16:creationId xmlns:a16="http://schemas.microsoft.com/office/drawing/2014/main" id="{C22ACDF1-2114-48A3-A46C-2292C194B1EE}"/>
              </a:ext>
            </a:extLst>
          </p:cNvPr>
          <p:cNvPicPr>
            <a:picLocks noChangeAspect="1"/>
          </p:cNvPicPr>
          <p:nvPr/>
        </p:nvPicPr>
        <p:blipFill>
          <a:blip r:embed="rId9"/>
          <a:stretch>
            <a:fillRect/>
          </a:stretch>
        </p:blipFill>
        <p:spPr>
          <a:xfrm>
            <a:off x="471053" y="3121967"/>
            <a:ext cx="1855355" cy="1236903"/>
          </a:xfrm>
          <a:prstGeom prst="rect">
            <a:avLst/>
          </a:prstGeom>
          <a:ln>
            <a:noFill/>
          </a:ln>
          <a:effectLst>
            <a:outerShdw blurRad="190500" algn="tl" rotWithShape="0">
              <a:srgbClr val="000000">
                <a:alpha val="70000"/>
              </a:srgbClr>
            </a:outerShdw>
          </a:effectLst>
        </p:spPr>
      </p:pic>
      <p:pic>
        <p:nvPicPr>
          <p:cNvPr id="19" name="Picture 18" descr="A view of a living room filled with furniture and a large window&#10;&#10;Description automatically generated">
            <a:extLst>
              <a:ext uri="{FF2B5EF4-FFF2-40B4-BE49-F238E27FC236}">
                <a16:creationId xmlns:a16="http://schemas.microsoft.com/office/drawing/2014/main" id="{8A51A4EB-01D1-4AD8-9A64-A884200939D8}"/>
              </a:ext>
            </a:extLst>
          </p:cNvPr>
          <p:cNvPicPr>
            <a:picLocks noChangeAspect="1"/>
          </p:cNvPicPr>
          <p:nvPr/>
        </p:nvPicPr>
        <p:blipFill>
          <a:blip r:embed="rId10"/>
          <a:stretch>
            <a:fillRect/>
          </a:stretch>
        </p:blipFill>
        <p:spPr>
          <a:xfrm>
            <a:off x="6350674" y="2500183"/>
            <a:ext cx="2843453" cy="1895635"/>
          </a:xfrm>
          <a:prstGeom prst="rect">
            <a:avLst/>
          </a:prstGeom>
          <a:ln>
            <a:noFill/>
          </a:ln>
          <a:effectLst>
            <a:outerShdw blurRad="190500" algn="tl" rotWithShape="0">
              <a:srgbClr val="000000">
                <a:alpha val="70000"/>
              </a:srgbClr>
            </a:outerShdw>
          </a:effectLst>
        </p:spPr>
      </p:pic>
      <p:pic>
        <p:nvPicPr>
          <p:cNvPr id="21" name="Picture 20" descr="A picture containing window, indoor, room, living&#10;&#10;Description automatically generated">
            <a:extLst>
              <a:ext uri="{FF2B5EF4-FFF2-40B4-BE49-F238E27FC236}">
                <a16:creationId xmlns:a16="http://schemas.microsoft.com/office/drawing/2014/main" id="{29F0E4EC-E363-4D70-B075-33D23E7E9E47}"/>
              </a:ext>
            </a:extLst>
          </p:cNvPr>
          <p:cNvPicPr>
            <a:picLocks noChangeAspect="1"/>
          </p:cNvPicPr>
          <p:nvPr/>
        </p:nvPicPr>
        <p:blipFill>
          <a:blip r:embed="rId11"/>
          <a:stretch>
            <a:fillRect/>
          </a:stretch>
        </p:blipFill>
        <p:spPr>
          <a:xfrm>
            <a:off x="6350674" y="4472640"/>
            <a:ext cx="2843453" cy="1895635"/>
          </a:xfrm>
          <a:prstGeom prst="rect">
            <a:avLst/>
          </a:prstGeom>
          <a:ln>
            <a:noFill/>
          </a:ln>
          <a:effectLst>
            <a:outerShdw blurRad="190500" algn="tl" rotWithShape="0">
              <a:srgbClr val="000000">
                <a:alpha val="70000"/>
              </a:srgbClr>
            </a:outerShdw>
          </a:effectLst>
        </p:spPr>
      </p:pic>
      <p:sp>
        <p:nvSpPr>
          <p:cNvPr id="22" name="TextBox 21">
            <a:extLst>
              <a:ext uri="{FF2B5EF4-FFF2-40B4-BE49-F238E27FC236}">
                <a16:creationId xmlns:a16="http://schemas.microsoft.com/office/drawing/2014/main" id="{0B40AB5D-C90B-44A4-9B3B-E19227B11C69}"/>
              </a:ext>
            </a:extLst>
          </p:cNvPr>
          <p:cNvSpPr txBox="1"/>
          <p:nvPr/>
        </p:nvSpPr>
        <p:spPr>
          <a:xfrm>
            <a:off x="9427344" y="2780145"/>
            <a:ext cx="2293603" cy="2677656"/>
          </a:xfrm>
          <a:prstGeom prst="rect">
            <a:avLst/>
          </a:prstGeom>
          <a:noFill/>
        </p:spPr>
        <p:txBody>
          <a:bodyPr wrap="square" rtlCol="0">
            <a:spAutoFit/>
          </a:bodyPr>
          <a:lstStyle/>
          <a:p>
            <a:r>
              <a:rPr lang="en-US" dirty="0"/>
              <a:t>These are the resulting images. The one on the top is the result without any further processing. </a:t>
            </a:r>
          </a:p>
          <a:p>
            <a:endParaRPr lang="en-US" dirty="0"/>
          </a:p>
          <a:p>
            <a:endParaRPr lang="en-US" dirty="0"/>
          </a:p>
          <a:p>
            <a:endParaRPr lang="en-US" dirty="0"/>
          </a:p>
          <a:p>
            <a:endParaRPr lang="en-US" dirty="0"/>
          </a:p>
          <a:p>
            <a:endParaRPr lang="en-US" dirty="0"/>
          </a:p>
          <a:p>
            <a:r>
              <a:rPr lang="en-US" dirty="0"/>
              <a:t>This image is after applying the Reinhard color mapping algorithm.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7417c18f3d_0_32"/>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Assignment #6: Video Textures</a:t>
            </a:r>
            <a:endParaRPr dirty="0"/>
          </a:p>
        </p:txBody>
      </p:sp>
      <p:sp>
        <p:nvSpPr>
          <p:cNvPr id="3" name="Text Placeholder 2">
            <a:extLst>
              <a:ext uri="{FF2B5EF4-FFF2-40B4-BE49-F238E27FC236}">
                <a16:creationId xmlns:a16="http://schemas.microsoft.com/office/drawing/2014/main" id="{E0049F3E-49FF-4C83-8887-A90EEE32EDB1}"/>
              </a:ext>
            </a:extLst>
          </p:cNvPr>
          <p:cNvSpPr>
            <a:spLocks noGrp="1"/>
          </p:cNvSpPr>
          <p:nvPr>
            <p:ph type="body" idx="1"/>
          </p:nvPr>
        </p:nvSpPr>
        <p:spPr>
          <a:xfrm>
            <a:off x="609600" y="1289538"/>
            <a:ext cx="10972800" cy="1444426"/>
          </a:xfrm>
        </p:spPr>
        <p:txBody>
          <a:bodyPr/>
          <a:lstStyle/>
          <a:p>
            <a:r>
              <a:rPr lang="en-US" dirty="0"/>
              <a:t>The goal of this assignment was to produce a seamless video clip. This was done by calculating the similarity between frames and then transitioning between the most similar, which have the most frames in between them.</a:t>
            </a:r>
          </a:p>
        </p:txBody>
      </p:sp>
      <p:pic>
        <p:nvPicPr>
          <p:cNvPr id="5" name="Picture 4" descr="A picture containing sign, car&#10;&#10;Description automatically generated">
            <a:extLst>
              <a:ext uri="{FF2B5EF4-FFF2-40B4-BE49-F238E27FC236}">
                <a16:creationId xmlns:a16="http://schemas.microsoft.com/office/drawing/2014/main" id="{9B17CA27-7BAC-43E3-B154-14BB2A4A1874}"/>
              </a:ext>
            </a:extLst>
          </p:cNvPr>
          <p:cNvPicPr>
            <a:picLocks noChangeAspect="1"/>
          </p:cNvPicPr>
          <p:nvPr/>
        </p:nvPicPr>
        <p:blipFill>
          <a:blip r:embed="rId3"/>
          <a:stretch>
            <a:fillRect/>
          </a:stretch>
        </p:blipFill>
        <p:spPr>
          <a:xfrm>
            <a:off x="891814" y="2487992"/>
            <a:ext cx="4714875" cy="2676525"/>
          </a:xfrm>
          <a:prstGeom prst="rect">
            <a:avLst/>
          </a:prstGeom>
          <a:ln>
            <a:noFill/>
          </a:ln>
          <a:effectLst>
            <a:outerShdw blurRad="190500" algn="tl" rotWithShape="0">
              <a:srgbClr val="000000">
                <a:alpha val="70000"/>
              </a:srgbClr>
            </a:outerShdw>
          </a:effectLst>
        </p:spPr>
      </p:pic>
      <p:pic>
        <p:nvPicPr>
          <p:cNvPr id="7" name="Picture 6" descr="A picture containing road, street, car&#10;&#10;Description automatically generated">
            <a:extLst>
              <a:ext uri="{FF2B5EF4-FFF2-40B4-BE49-F238E27FC236}">
                <a16:creationId xmlns:a16="http://schemas.microsoft.com/office/drawing/2014/main" id="{AD0B6E4F-8EF4-4C4D-BC2F-2D782B25FD1E}"/>
              </a:ext>
            </a:extLst>
          </p:cNvPr>
          <p:cNvPicPr>
            <a:picLocks noChangeAspect="1"/>
          </p:cNvPicPr>
          <p:nvPr/>
        </p:nvPicPr>
        <p:blipFill>
          <a:blip r:embed="rId4"/>
          <a:stretch>
            <a:fillRect/>
          </a:stretch>
        </p:blipFill>
        <p:spPr>
          <a:xfrm>
            <a:off x="6585313" y="2468942"/>
            <a:ext cx="4752975" cy="2695575"/>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1902FF89-F03F-49D0-8221-C9BEB0C95CCD}"/>
              </a:ext>
            </a:extLst>
          </p:cNvPr>
          <p:cNvSpPr txBox="1"/>
          <p:nvPr/>
        </p:nvSpPr>
        <p:spPr>
          <a:xfrm>
            <a:off x="4077854" y="5548924"/>
            <a:ext cx="4036291" cy="307777"/>
          </a:xfrm>
          <a:prstGeom prst="rect">
            <a:avLst/>
          </a:prstGeom>
          <a:noFill/>
        </p:spPr>
        <p:txBody>
          <a:bodyPr wrap="square" rtlCol="0">
            <a:spAutoFit/>
          </a:bodyPr>
          <a:lstStyle/>
          <a:p>
            <a:r>
              <a:rPr lang="en-US" dirty="0"/>
              <a:t>Here is a link to the video </a:t>
            </a:r>
            <a:r>
              <a:rPr lang="en-US" dirty="0">
                <a:hlinkClick r:id="rId5"/>
              </a:rPr>
              <a:t>Reduced Size Gif</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g7417c18f3d_0_43"/>
          <p:cNvSpPr txBox="1">
            <a:spLocks noGrp="1"/>
          </p:cNvSpPr>
          <p:nvPr>
            <p:ph type="title"/>
          </p:nvPr>
        </p:nvSpPr>
        <p:spPr>
          <a:xfrm>
            <a:off x="609600" y="274637"/>
            <a:ext cx="10972800" cy="885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dirty="0"/>
              <a:t>Midterm Project</a:t>
            </a:r>
            <a:endParaRPr dirty="0"/>
          </a:p>
        </p:txBody>
      </p:sp>
      <p:sp>
        <p:nvSpPr>
          <p:cNvPr id="3" name="Text Placeholder 2">
            <a:extLst>
              <a:ext uri="{FF2B5EF4-FFF2-40B4-BE49-F238E27FC236}">
                <a16:creationId xmlns:a16="http://schemas.microsoft.com/office/drawing/2014/main" id="{85BAB375-98FE-4AF2-86E9-F68406848334}"/>
              </a:ext>
            </a:extLst>
          </p:cNvPr>
          <p:cNvSpPr>
            <a:spLocks noGrp="1"/>
          </p:cNvSpPr>
          <p:nvPr>
            <p:ph type="body" idx="1"/>
          </p:nvPr>
        </p:nvSpPr>
        <p:spPr>
          <a:xfrm>
            <a:off x="609600" y="1289538"/>
            <a:ext cx="10972800" cy="1703044"/>
          </a:xfrm>
        </p:spPr>
        <p:txBody>
          <a:bodyPr/>
          <a:lstStyle/>
          <a:p>
            <a:r>
              <a:rPr lang="en-US" dirty="0"/>
              <a:t>The goal of the midterm project was to recreate a research paper. The topic of the paper was to introduce a way of editing or cropping an image in a smarter manor. They introduce the idea of seam-carving which is a content aware method of reducing the size of an image, while leaving most of the information still intact. This was completed by iteratively selecting the seams with the least information and removing those.</a:t>
            </a:r>
          </a:p>
        </p:txBody>
      </p:sp>
      <p:pic>
        <p:nvPicPr>
          <p:cNvPr id="5" name="Picture 4" descr="A rocky beach next to a body of water&#10;&#10;Description automatically generated">
            <a:extLst>
              <a:ext uri="{FF2B5EF4-FFF2-40B4-BE49-F238E27FC236}">
                <a16:creationId xmlns:a16="http://schemas.microsoft.com/office/drawing/2014/main" id="{D5FF70A8-4E77-44C5-A26B-EA5C613FF95D}"/>
              </a:ext>
            </a:extLst>
          </p:cNvPr>
          <p:cNvPicPr>
            <a:picLocks noChangeAspect="1"/>
          </p:cNvPicPr>
          <p:nvPr/>
        </p:nvPicPr>
        <p:blipFill>
          <a:blip r:embed="rId3"/>
          <a:stretch>
            <a:fillRect/>
          </a:stretch>
        </p:blipFill>
        <p:spPr>
          <a:xfrm>
            <a:off x="1178635" y="3373530"/>
            <a:ext cx="4101820" cy="2730641"/>
          </a:xfrm>
          <a:prstGeom prst="rect">
            <a:avLst/>
          </a:prstGeom>
          <a:ln>
            <a:noFill/>
          </a:ln>
          <a:effectLst>
            <a:outerShdw blurRad="190500" algn="tl" rotWithShape="0">
              <a:srgbClr val="000000">
                <a:alpha val="70000"/>
              </a:srgbClr>
            </a:outerShdw>
          </a:effectLst>
        </p:spPr>
      </p:pic>
      <p:pic>
        <p:nvPicPr>
          <p:cNvPr id="7" name="Picture 6" descr="A rocky island in the middle of a body of water&#10;&#10;Description automatically generated">
            <a:extLst>
              <a:ext uri="{FF2B5EF4-FFF2-40B4-BE49-F238E27FC236}">
                <a16:creationId xmlns:a16="http://schemas.microsoft.com/office/drawing/2014/main" id="{6A8C91FD-20A1-49B8-8573-228D909EE622}"/>
              </a:ext>
            </a:extLst>
          </p:cNvPr>
          <p:cNvPicPr>
            <a:picLocks noChangeAspect="1"/>
          </p:cNvPicPr>
          <p:nvPr/>
        </p:nvPicPr>
        <p:blipFill>
          <a:blip r:embed="rId4"/>
          <a:stretch>
            <a:fillRect/>
          </a:stretch>
        </p:blipFill>
        <p:spPr>
          <a:xfrm>
            <a:off x="6776744" y="3373530"/>
            <a:ext cx="2050911" cy="2730641"/>
          </a:xfrm>
          <a:prstGeom prst="rect">
            <a:avLst/>
          </a:prstGeom>
          <a:ln>
            <a:noFill/>
          </a:ln>
          <a:effectLst>
            <a:outerShdw blurRad="190500" algn="tl" rotWithShape="0">
              <a:srgbClr val="000000">
                <a:alpha val="70000"/>
              </a:srgbClr>
            </a:outerShdw>
          </a:effectLst>
        </p:spPr>
      </p:pic>
      <p:sp>
        <p:nvSpPr>
          <p:cNvPr id="8" name="Arrow: Right 7">
            <a:extLst>
              <a:ext uri="{FF2B5EF4-FFF2-40B4-BE49-F238E27FC236}">
                <a16:creationId xmlns:a16="http://schemas.microsoft.com/office/drawing/2014/main" id="{89275574-6358-4B7C-93BC-6E541D705448}"/>
              </a:ext>
            </a:extLst>
          </p:cNvPr>
          <p:cNvSpPr/>
          <p:nvPr/>
        </p:nvSpPr>
        <p:spPr>
          <a:xfrm>
            <a:off x="5527963" y="4197928"/>
            <a:ext cx="1136073" cy="1071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theme/theme1.xml><?xml version="1.0" encoding="utf-8"?>
<a:theme xmlns:a="http://schemas.openxmlformats.org/drawingml/2006/main" name="GaTech-CS6475">
  <a:themeElements>
    <a:clrScheme name="Custom 4">
      <a:dk1>
        <a:srgbClr val="00234E"/>
      </a:dk1>
      <a:lt1>
        <a:srgbClr val="FFFFFF"/>
      </a:lt1>
      <a:dk2>
        <a:srgbClr val="00224E"/>
      </a:dk2>
      <a:lt2>
        <a:srgbClr val="FEFFFF"/>
      </a:lt2>
      <a:accent1>
        <a:srgbClr val="988950"/>
      </a:accent1>
      <a:accent2>
        <a:srgbClr val="EFAC00"/>
      </a:accent2>
      <a:accent3>
        <a:srgbClr val="B3C500"/>
      </a:accent3>
      <a:accent4>
        <a:srgbClr val="4D4E4D"/>
      </a:accent4>
      <a:accent5>
        <a:srgbClr val="006CD7"/>
      </a:accent5>
      <a:accent6>
        <a:srgbClr val="BD3617"/>
      </a:accent6>
      <a:hlink>
        <a:srgbClr val="004AA5"/>
      </a:hlink>
      <a:folHlink>
        <a:srgbClr val="0073E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529</Words>
  <Application>Microsoft Office PowerPoint</Application>
  <PresentationFormat>Widescreen</PresentationFormat>
  <Paragraphs>40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GaTech-CS6475</vt:lpstr>
      <vt:lpstr>PowerPoint Presentation</vt:lpstr>
      <vt:lpstr>Assignment #1: Epsilon Photography</vt:lpstr>
      <vt:lpstr>Assignment #2: Camera Obscura</vt:lpstr>
      <vt:lpstr>Assignment #2: Camera Obscura</vt:lpstr>
      <vt:lpstr>Assignment #3: Blending</vt:lpstr>
      <vt:lpstr>Assignment #4: Panoramas</vt:lpstr>
      <vt:lpstr>Assignment #5: HDR</vt:lpstr>
      <vt:lpstr>Assignment #6: Video Textures</vt:lpstr>
      <vt:lpstr>Midterm Project</vt:lpstr>
      <vt:lpstr>Final Project</vt:lpstr>
      <vt:lpstr>Final Project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Ward</dc:creator>
  <cp:lastModifiedBy>Adams, Joshua C</cp:lastModifiedBy>
  <cp:revision>1</cp:revision>
  <dcterms:created xsi:type="dcterms:W3CDTF">2019-08-29T21:08:27Z</dcterms:created>
  <dcterms:modified xsi:type="dcterms:W3CDTF">2019-12-09T18:14:06Z</dcterms:modified>
</cp:coreProperties>
</file>